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9933"/>
    <a:srgbClr val="F434D9"/>
    <a:srgbClr val="FF0066"/>
    <a:srgbClr val="99FFCC"/>
    <a:srgbClr val="B2FC0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8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1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9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6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7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9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0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9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0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2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1C8D-63DC-4106-ABA9-3D4F8D678E22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FC147-F47E-40D9-9320-A7BB53ED2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0A9AC36-51AA-4017-9A40-9C1BFCE5FD41}"/>
              </a:ext>
            </a:extLst>
          </p:cNvPr>
          <p:cNvSpPr txBox="1"/>
          <p:nvPr/>
        </p:nvSpPr>
        <p:spPr>
          <a:xfrm>
            <a:off x="2888876" y="1151453"/>
            <a:ext cx="4953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latin typeface="Times New Roman" panose="02020603050405020304" pitchFamily="18" charset="0"/>
              </a:rPr>
              <a:t>Mùa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xuân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bé</a:t>
            </a:r>
            <a:endParaRPr lang="en-US" sz="2400" b="1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latin typeface="Times New Roman" panose="02020603050405020304" pitchFamily="18" charset="0"/>
              </a:rPr>
              <a:t>Cắt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dán</a:t>
            </a:r>
            <a:r>
              <a:rPr lang="en-US" sz="2400" b="1" dirty="0">
                <a:latin typeface="Times New Roman" panose="02020603050405020304" pitchFamily="18" charset="0"/>
              </a:rPr>
              <a:t> con </a:t>
            </a:r>
            <a:r>
              <a:rPr lang="en-US" sz="2400" b="1" dirty="0" err="1">
                <a:latin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cùng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nhóm</a:t>
            </a:r>
            <a:endParaRPr lang="en-US" sz="2400" b="1" dirty="0"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latin typeface="Times New Roman" panose="02020603050405020304" pitchFamily="18" charset="0"/>
              </a:rPr>
              <a:t>Vẽ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quả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bé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thích</a:t>
            </a:r>
            <a:endParaRPr lang="en-US" sz="2400" b="1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latin typeface="Times New Roman" panose="02020603050405020304" pitchFamily="18" charset="0"/>
              </a:rPr>
              <a:t>Tô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đồ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nét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thắt</a:t>
            </a:r>
            <a:endParaRPr lang="en-US" sz="2400" b="1" dirty="0"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4: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latin typeface="Times New Roman" panose="02020603050405020304" pitchFamily="18" charset="0"/>
              </a:rPr>
              <a:t>NGHỈ TẾT DƯƠNG LỊCH  </a:t>
            </a:r>
            <a:endParaRPr lang="en-US" sz="2400" b="1" dirty="0"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5:</a:t>
            </a:r>
          </a:p>
          <a:p>
            <a:pPr marL="285750" indent="-285750">
              <a:buFontTx/>
              <a:buChar char="-"/>
            </a:pPr>
            <a:r>
              <a:rPr lang="en-US" sz="2400" b="1" dirty="0">
                <a:latin typeface="Times New Roman" panose="02020603050405020304" pitchFamily="18" charset="0"/>
              </a:rPr>
              <a:t>KC: </a:t>
            </a:r>
            <a:r>
              <a:rPr lang="en-US" sz="2400" b="1" dirty="0" err="1">
                <a:latin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mùa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xuân</a:t>
            </a:r>
            <a:endParaRPr lang="en-US" sz="2400" b="1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latin typeface="Times New Roman" panose="02020603050405020304" pitchFamily="18" charset="0"/>
              </a:rPr>
              <a:t>Tạo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bức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tranh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sắc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màu</a:t>
            </a:r>
            <a:endParaRPr lang="en-US" sz="2400" b="1" dirty="0"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6: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latin typeface="Times New Roman" panose="02020603050405020304" pitchFamily="18" charset="0"/>
              </a:rPr>
              <a:t>Thể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chất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bật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sâu</a:t>
            </a:r>
            <a:endParaRPr lang="en-US" sz="2400" b="1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latin typeface="Times New Roman" panose="02020603050405020304" pitchFamily="18" charset="0"/>
              </a:rPr>
              <a:t>Tô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đồ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</a:rPr>
              <a:t>i</a:t>
            </a:r>
            <a:endParaRPr 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80E26A-D3EE-4DEA-B510-6B3A1C008912}"/>
              </a:ext>
            </a:extLst>
          </p:cNvPr>
          <p:cNvSpPr txBox="1"/>
          <p:nvPr/>
        </p:nvSpPr>
        <p:spPr>
          <a:xfrm>
            <a:off x="941294" y="179294"/>
            <a:ext cx="8256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7" name="Plaque 6">
            <a:extLst>
              <a:ext uri="{FF2B5EF4-FFF2-40B4-BE49-F238E27FC236}">
                <a16:creationId xmlns:a16="http://schemas.microsoft.com/office/drawing/2014/main" xmlns="" id="{033F7EE2-3E2A-4921-839C-A88EBB3C71D4}"/>
              </a:ext>
            </a:extLst>
          </p:cNvPr>
          <p:cNvSpPr/>
          <p:nvPr/>
        </p:nvSpPr>
        <p:spPr>
          <a:xfrm>
            <a:off x="277906" y="179294"/>
            <a:ext cx="9350188" cy="6499412"/>
          </a:xfrm>
          <a:custGeom>
            <a:avLst/>
            <a:gdLst>
              <a:gd name="connsiteX0" fmla="*/ 0 w 9350188"/>
              <a:gd name="connsiteY0" fmla="*/ 1083257 h 6499412"/>
              <a:gd name="connsiteX1" fmla="*/ 1083257 w 9350188"/>
              <a:gd name="connsiteY1" fmla="*/ 0 h 6499412"/>
              <a:gd name="connsiteX2" fmla="*/ 1466386 w 9350188"/>
              <a:gd name="connsiteY2" fmla="*/ 0 h 6499412"/>
              <a:gd name="connsiteX3" fmla="*/ 1921352 w 9350188"/>
              <a:gd name="connsiteY3" fmla="*/ 0 h 6499412"/>
              <a:gd name="connsiteX4" fmla="*/ 2663665 w 9350188"/>
              <a:gd name="connsiteY4" fmla="*/ 0 h 6499412"/>
              <a:gd name="connsiteX5" fmla="*/ 3405978 w 9350188"/>
              <a:gd name="connsiteY5" fmla="*/ 0 h 6499412"/>
              <a:gd name="connsiteX6" fmla="*/ 4148291 w 9350188"/>
              <a:gd name="connsiteY6" fmla="*/ 0 h 6499412"/>
              <a:gd name="connsiteX7" fmla="*/ 4746931 w 9350188"/>
              <a:gd name="connsiteY7" fmla="*/ 0 h 6499412"/>
              <a:gd name="connsiteX8" fmla="*/ 5417407 w 9350188"/>
              <a:gd name="connsiteY8" fmla="*/ 0 h 6499412"/>
              <a:gd name="connsiteX9" fmla="*/ 6087883 w 9350188"/>
              <a:gd name="connsiteY9" fmla="*/ 0 h 6499412"/>
              <a:gd name="connsiteX10" fmla="*/ 6614686 w 9350188"/>
              <a:gd name="connsiteY10" fmla="*/ 0 h 6499412"/>
              <a:gd name="connsiteX11" fmla="*/ 7213325 w 9350188"/>
              <a:gd name="connsiteY11" fmla="*/ 0 h 6499412"/>
              <a:gd name="connsiteX12" fmla="*/ 7596455 w 9350188"/>
              <a:gd name="connsiteY12" fmla="*/ 0 h 6499412"/>
              <a:gd name="connsiteX13" fmla="*/ 8266931 w 9350188"/>
              <a:gd name="connsiteY13" fmla="*/ 0 h 6499412"/>
              <a:gd name="connsiteX14" fmla="*/ 9350188 w 9350188"/>
              <a:gd name="connsiteY14" fmla="*/ 1083257 h 6499412"/>
              <a:gd name="connsiteX15" fmla="*/ 9350188 w 9350188"/>
              <a:gd name="connsiteY15" fmla="*/ 1494882 h 6499412"/>
              <a:gd name="connsiteX16" fmla="*/ 9350188 w 9350188"/>
              <a:gd name="connsiteY16" fmla="*/ 1906508 h 6499412"/>
              <a:gd name="connsiteX17" fmla="*/ 9350188 w 9350188"/>
              <a:gd name="connsiteY17" fmla="*/ 2361462 h 6499412"/>
              <a:gd name="connsiteX18" fmla="*/ 9350188 w 9350188"/>
              <a:gd name="connsiteY18" fmla="*/ 2773087 h 6499412"/>
              <a:gd name="connsiteX19" fmla="*/ 9350188 w 9350188"/>
              <a:gd name="connsiteY19" fmla="*/ 3358028 h 6499412"/>
              <a:gd name="connsiteX20" fmla="*/ 9350188 w 9350188"/>
              <a:gd name="connsiteY20" fmla="*/ 3899641 h 6499412"/>
              <a:gd name="connsiteX21" fmla="*/ 9350188 w 9350188"/>
              <a:gd name="connsiteY21" fmla="*/ 4441253 h 6499412"/>
              <a:gd name="connsiteX22" fmla="*/ 9350188 w 9350188"/>
              <a:gd name="connsiteY22" fmla="*/ 5416155 h 6499412"/>
              <a:gd name="connsiteX23" fmla="*/ 8266931 w 9350188"/>
              <a:gd name="connsiteY23" fmla="*/ 6499412 h 6499412"/>
              <a:gd name="connsiteX24" fmla="*/ 7883802 w 9350188"/>
              <a:gd name="connsiteY24" fmla="*/ 6499412 h 6499412"/>
              <a:gd name="connsiteX25" fmla="*/ 7285162 w 9350188"/>
              <a:gd name="connsiteY25" fmla="*/ 6499412 h 6499412"/>
              <a:gd name="connsiteX26" fmla="*/ 6542849 w 9350188"/>
              <a:gd name="connsiteY26" fmla="*/ 6499412 h 6499412"/>
              <a:gd name="connsiteX27" fmla="*/ 6016046 w 9350188"/>
              <a:gd name="connsiteY27" fmla="*/ 6499412 h 6499412"/>
              <a:gd name="connsiteX28" fmla="*/ 5417407 w 9350188"/>
              <a:gd name="connsiteY28" fmla="*/ 6499412 h 6499412"/>
              <a:gd name="connsiteX29" fmla="*/ 4746931 w 9350188"/>
              <a:gd name="connsiteY29" fmla="*/ 6499412 h 6499412"/>
              <a:gd name="connsiteX30" fmla="*/ 4076455 w 9350188"/>
              <a:gd name="connsiteY30" fmla="*/ 6499412 h 6499412"/>
              <a:gd name="connsiteX31" fmla="*/ 3549652 w 9350188"/>
              <a:gd name="connsiteY31" fmla="*/ 6499412 h 6499412"/>
              <a:gd name="connsiteX32" fmla="*/ 3094686 w 9350188"/>
              <a:gd name="connsiteY32" fmla="*/ 6499412 h 6499412"/>
              <a:gd name="connsiteX33" fmla="*/ 2567883 w 9350188"/>
              <a:gd name="connsiteY33" fmla="*/ 6499412 h 6499412"/>
              <a:gd name="connsiteX34" fmla="*/ 1897407 w 9350188"/>
              <a:gd name="connsiteY34" fmla="*/ 6499412 h 6499412"/>
              <a:gd name="connsiteX35" fmla="*/ 1083257 w 9350188"/>
              <a:gd name="connsiteY35" fmla="*/ 6499412 h 6499412"/>
              <a:gd name="connsiteX36" fmla="*/ 0 w 9350188"/>
              <a:gd name="connsiteY36" fmla="*/ 5416155 h 6499412"/>
              <a:gd name="connsiteX37" fmla="*/ 0 w 9350188"/>
              <a:gd name="connsiteY37" fmla="*/ 4874543 h 6499412"/>
              <a:gd name="connsiteX38" fmla="*/ 0 w 9350188"/>
              <a:gd name="connsiteY38" fmla="*/ 4332931 h 6499412"/>
              <a:gd name="connsiteX39" fmla="*/ 0 w 9350188"/>
              <a:gd name="connsiteY39" fmla="*/ 3791318 h 6499412"/>
              <a:gd name="connsiteX40" fmla="*/ 0 w 9350188"/>
              <a:gd name="connsiteY40" fmla="*/ 3336364 h 6499412"/>
              <a:gd name="connsiteX41" fmla="*/ 0 w 9350188"/>
              <a:gd name="connsiteY41" fmla="*/ 2924739 h 6499412"/>
              <a:gd name="connsiteX42" fmla="*/ 0 w 9350188"/>
              <a:gd name="connsiteY42" fmla="*/ 2383126 h 6499412"/>
              <a:gd name="connsiteX43" fmla="*/ 0 w 9350188"/>
              <a:gd name="connsiteY43" fmla="*/ 1884843 h 6499412"/>
              <a:gd name="connsiteX44" fmla="*/ 0 w 9350188"/>
              <a:gd name="connsiteY44" fmla="*/ 1083257 h 6499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350188" h="6499412" extrusionOk="0">
                <a:moveTo>
                  <a:pt x="0" y="1083257"/>
                </a:moveTo>
                <a:cubicBezTo>
                  <a:pt x="584629" y="1232089"/>
                  <a:pt x="950912" y="655490"/>
                  <a:pt x="1083257" y="0"/>
                </a:cubicBezTo>
                <a:cubicBezTo>
                  <a:pt x="1259417" y="-31442"/>
                  <a:pt x="1387556" y="29020"/>
                  <a:pt x="1466386" y="0"/>
                </a:cubicBezTo>
                <a:cubicBezTo>
                  <a:pt x="1545216" y="-29020"/>
                  <a:pt x="1810209" y="30120"/>
                  <a:pt x="1921352" y="0"/>
                </a:cubicBezTo>
                <a:cubicBezTo>
                  <a:pt x="2032495" y="-30120"/>
                  <a:pt x="2380083" y="37253"/>
                  <a:pt x="2663665" y="0"/>
                </a:cubicBezTo>
                <a:cubicBezTo>
                  <a:pt x="2947247" y="-37253"/>
                  <a:pt x="3104146" y="56179"/>
                  <a:pt x="3405978" y="0"/>
                </a:cubicBezTo>
                <a:cubicBezTo>
                  <a:pt x="3707810" y="-56179"/>
                  <a:pt x="3817844" y="39995"/>
                  <a:pt x="4148291" y="0"/>
                </a:cubicBezTo>
                <a:cubicBezTo>
                  <a:pt x="4478738" y="-39995"/>
                  <a:pt x="4555837" y="3708"/>
                  <a:pt x="4746931" y="0"/>
                </a:cubicBezTo>
                <a:cubicBezTo>
                  <a:pt x="4938025" y="-3708"/>
                  <a:pt x="5220029" y="5079"/>
                  <a:pt x="5417407" y="0"/>
                </a:cubicBezTo>
                <a:cubicBezTo>
                  <a:pt x="5614785" y="-5079"/>
                  <a:pt x="5914955" y="45700"/>
                  <a:pt x="6087883" y="0"/>
                </a:cubicBezTo>
                <a:cubicBezTo>
                  <a:pt x="6260811" y="-45700"/>
                  <a:pt x="6493999" y="61753"/>
                  <a:pt x="6614686" y="0"/>
                </a:cubicBezTo>
                <a:cubicBezTo>
                  <a:pt x="6735373" y="-61753"/>
                  <a:pt x="6987624" y="69132"/>
                  <a:pt x="7213325" y="0"/>
                </a:cubicBezTo>
                <a:cubicBezTo>
                  <a:pt x="7439026" y="-69132"/>
                  <a:pt x="7498460" y="29331"/>
                  <a:pt x="7596455" y="0"/>
                </a:cubicBezTo>
                <a:cubicBezTo>
                  <a:pt x="7694450" y="-29331"/>
                  <a:pt x="8112233" y="13307"/>
                  <a:pt x="8266931" y="0"/>
                </a:cubicBezTo>
                <a:cubicBezTo>
                  <a:pt x="8192802" y="599001"/>
                  <a:pt x="8888201" y="1072638"/>
                  <a:pt x="9350188" y="1083257"/>
                </a:cubicBezTo>
                <a:cubicBezTo>
                  <a:pt x="9388421" y="1236616"/>
                  <a:pt x="9310542" y="1397662"/>
                  <a:pt x="9350188" y="1494882"/>
                </a:cubicBezTo>
                <a:cubicBezTo>
                  <a:pt x="9389834" y="1592103"/>
                  <a:pt x="9301942" y="1724576"/>
                  <a:pt x="9350188" y="1906508"/>
                </a:cubicBezTo>
                <a:cubicBezTo>
                  <a:pt x="9398434" y="2088440"/>
                  <a:pt x="9337467" y="2155099"/>
                  <a:pt x="9350188" y="2361462"/>
                </a:cubicBezTo>
                <a:cubicBezTo>
                  <a:pt x="9362909" y="2567825"/>
                  <a:pt x="9309896" y="2627164"/>
                  <a:pt x="9350188" y="2773087"/>
                </a:cubicBezTo>
                <a:cubicBezTo>
                  <a:pt x="9390480" y="2919010"/>
                  <a:pt x="9298901" y="3203859"/>
                  <a:pt x="9350188" y="3358028"/>
                </a:cubicBezTo>
                <a:cubicBezTo>
                  <a:pt x="9401475" y="3512197"/>
                  <a:pt x="9324957" y="3694414"/>
                  <a:pt x="9350188" y="3899641"/>
                </a:cubicBezTo>
                <a:cubicBezTo>
                  <a:pt x="9375419" y="4104868"/>
                  <a:pt x="9301927" y="4176641"/>
                  <a:pt x="9350188" y="4441253"/>
                </a:cubicBezTo>
                <a:cubicBezTo>
                  <a:pt x="9398449" y="4705865"/>
                  <a:pt x="9283363" y="5024409"/>
                  <a:pt x="9350188" y="5416155"/>
                </a:cubicBezTo>
                <a:cubicBezTo>
                  <a:pt x="8745543" y="5360344"/>
                  <a:pt x="8282609" y="5915995"/>
                  <a:pt x="8266931" y="6499412"/>
                </a:cubicBezTo>
                <a:cubicBezTo>
                  <a:pt x="8152070" y="6499793"/>
                  <a:pt x="8055279" y="6474840"/>
                  <a:pt x="7883802" y="6499412"/>
                </a:cubicBezTo>
                <a:cubicBezTo>
                  <a:pt x="7712325" y="6523984"/>
                  <a:pt x="7482132" y="6443468"/>
                  <a:pt x="7285162" y="6499412"/>
                </a:cubicBezTo>
                <a:cubicBezTo>
                  <a:pt x="7088192" y="6555356"/>
                  <a:pt x="6904486" y="6436723"/>
                  <a:pt x="6542849" y="6499412"/>
                </a:cubicBezTo>
                <a:cubicBezTo>
                  <a:pt x="6181212" y="6562101"/>
                  <a:pt x="6205276" y="6486543"/>
                  <a:pt x="6016046" y="6499412"/>
                </a:cubicBezTo>
                <a:cubicBezTo>
                  <a:pt x="5826816" y="6512281"/>
                  <a:pt x="5607494" y="6473639"/>
                  <a:pt x="5417407" y="6499412"/>
                </a:cubicBezTo>
                <a:cubicBezTo>
                  <a:pt x="5227320" y="6525185"/>
                  <a:pt x="5031643" y="6470628"/>
                  <a:pt x="4746931" y="6499412"/>
                </a:cubicBezTo>
                <a:cubicBezTo>
                  <a:pt x="4462219" y="6528196"/>
                  <a:pt x="4219485" y="6486786"/>
                  <a:pt x="4076455" y="6499412"/>
                </a:cubicBezTo>
                <a:cubicBezTo>
                  <a:pt x="3933425" y="6512038"/>
                  <a:pt x="3733856" y="6454230"/>
                  <a:pt x="3549652" y="6499412"/>
                </a:cubicBezTo>
                <a:cubicBezTo>
                  <a:pt x="3365448" y="6544594"/>
                  <a:pt x="3307778" y="6457284"/>
                  <a:pt x="3094686" y="6499412"/>
                </a:cubicBezTo>
                <a:cubicBezTo>
                  <a:pt x="2881594" y="6541540"/>
                  <a:pt x="2801950" y="6487293"/>
                  <a:pt x="2567883" y="6499412"/>
                </a:cubicBezTo>
                <a:cubicBezTo>
                  <a:pt x="2333816" y="6511531"/>
                  <a:pt x="2219932" y="6455463"/>
                  <a:pt x="1897407" y="6499412"/>
                </a:cubicBezTo>
                <a:cubicBezTo>
                  <a:pt x="1574882" y="6543361"/>
                  <a:pt x="1445592" y="6424695"/>
                  <a:pt x="1083257" y="6499412"/>
                </a:cubicBezTo>
                <a:cubicBezTo>
                  <a:pt x="987204" y="5816848"/>
                  <a:pt x="611026" y="5391418"/>
                  <a:pt x="0" y="5416155"/>
                </a:cubicBezTo>
                <a:cubicBezTo>
                  <a:pt x="-9650" y="5184727"/>
                  <a:pt x="39815" y="5111571"/>
                  <a:pt x="0" y="4874543"/>
                </a:cubicBezTo>
                <a:cubicBezTo>
                  <a:pt x="-39815" y="4637515"/>
                  <a:pt x="47311" y="4595709"/>
                  <a:pt x="0" y="4332931"/>
                </a:cubicBezTo>
                <a:cubicBezTo>
                  <a:pt x="-47311" y="4070153"/>
                  <a:pt x="6947" y="4024233"/>
                  <a:pt x="0" y="3791318"/>
                </a:cubicBezTo>
                <a:cubicBezTo>
                  <a:pt x="-6947" y="3558403"/>
                  <a:pt x="25683" y="3551030"/>
                  <a:pt x="0" y="3336364"/>
                </a:cubicBezTo>
                <a:cubicBezTo>
                  <a:pt x="-25683" y="3121698"/>
                  <a:pt x="48768" y="3067816"/>
                  <a:pt x="0" y="2924739"/>
                </a:cubicBezTo>
                <a:cubicBezTo>
                  <a:pt x="-48768" y="2781663"/>
                  <a:pt x="59673" y="2602462"/>
                  <a:pt x="0" y="2383126"/>
                </a:cubicBezTo>
                <a:cubicBezTo>
                  <a:pt x="-59673" y="2163790"/>
                  <a:pt x="12444" y="2032619"/>
                  <a:pt x="0" y="1884843"/>
                </a:cubicBezTo>
                <a:cubicBezTo>
                  <a:pt x="-12444" y="1737067"/>
                  <a:pt x="19085" y="1404004"/>
                  <a:pt x="0" y="1083257"/>
                </a:cubicBezTo>
                <a:close/>
              </a:path>
            </a:pathLst>
          </a:custGeom>
          <a:noFill/>
          <a:ln w="38100">
            <a:solidFill>
              <a:srgbClr val="F434D9"/>
            </a:solidFill>
            <a:extLst>
              <a:ext uri="{C807C97D-BFC1-408E-A445-0C87EB9F89A2}">
                <ask:lineSketchStyleProps xmlns:ask="http://schemas.microsoft.com/office/drawing/2018/sketchyshapes" xmlns="" sd="2841459066">
                  <a:prstGeom prst="plaqu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xmlns="" id="{70226781-2296-4237-BB2C-598915E8520F}"/>
              </a:ext>
            </a:extLst>
          </p:cNvPr>
          <p:cNvSpPr/>
          <p:nvPr/>
        </p:nvSpPr>
        <p:spPr>
          <a:xfrm>
            <a:off x="9126071" y="1864333"/>
            <a:ext cx="636495" cy="636495"/>
          </a:xfrm>
          <a:prstGeom prst="hear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xmlns="" id="{996FF01B-1CF6-478B-B851-0DCC31979DF3}"/>
              </a:ext>
            </a:extLst>
          </p:cNvPr>
          <p:cNvSpPr/>
          <p:nvPr/>
        </p:nvSpPr>
        <p:spPr>
          <a:xfrm>
            <a:off x="9291919" y="3007334"/>
            <a:ext cx="470647" cy="470647"/>
          </a:xfrm>
          <a:prstGeom prst="hear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xmlns="" id="{5C8C1CC8-8016-46AF-AC0E-17A691446A20}"/>
              </a:ext>
            </a:extLst>
          </p:cNvPr>
          <p:cNvSpPr/>
          <p:nvPr/>
        </p:nvSpPr>
        <p:spPr>
          <a:xfrm>
            <a:off x="9412942" y="3984487"/>
            <a:ext cx="349624" cy="349624"/>
          </a:xfrm>
          <a:prstGeom prst="heart">
            <a:avLst/>
          </a:prstGeom>
          <a:solidFill>
            <a:srgbClr val="B2FC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xmlns="" id="{A063C9FD-B83C-40B8-BFD8-7FAF0F558FF1}"/>
              </a:ext>
            </a:extLst>
          </p:cNvPr>
          <p:cNvSpPr/>
          <p:nvPr/>
        </p:nvSpPr>
        <p:spPr>
          <a:xfrm>
            <a:off x="51545" y="2063002"/>
            <a:ext cx="636495" cy="636495"/>
          </a:xfrm>
          <a:prstGeom prst="hear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xmlns="" id="{00E74D00-A9B9-4F87-8D3F-DFB780E6B743}"/>
              </a:ext>
            </a:extLst>
          </p:cNvPr>
          <p:cNvSpPr/>
          <p:nvPr/>
        </p:nvSpPr>
        <p:spPr>
          <a:xfrm>
            <a:off x="134470" y="3193676"/>
            <a:ext cx="470647" cy="470647"/>
          </a:xfrm>
          <a:prstGeom prst="hear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xmlns="" id="{F916D1AC-1E64-4507-8B43-A3B49C7ABFFA}"/>
              </a:ext>
            </a:extLst>
          </p:cNvPr>
          <p:cNvSpPr/>
          <p:nvPr/>
        </p:nvSpPr>
        <p:spPr>
          <a:xfrm>
            <a:off x="194981" y="4158502"/>
            <a:ext cx="349624" cy="349624"/>
          </a:xfrm>
          <a:prstGeom prst="heart">
            <a:avLst/>
          </a:prstGeom>
          <a:solidFill>
            <a:srgbClr val="B2FC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9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28706EF-56A8-4AE6-AA50-2C3EF10E7F9B}"/>
              </a:ext>
            </a:extLst>
          </p:cNvPr>
          <p:cNvSpPr txBox="1"/>
          <p:nvPr/>
        </p:nvSpPr>
        <p:spPr>
          <a:xfrm>
            <a:off x="958102" y="126765"/>
            <a:ext cx="8256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0C5C5AD-A598-401D-B990-F0B1F23530F5}"/>
              </a:ext>
            </a:extLst>
          </p:cNvPr>
          <p:cNvSpPr txBox="1"/>
          <p:nvPr/>
        </p:nvSpPr>
        <p:spPr>
          <a:xfrm>
            <a:off x="2609849" y="834651"/>
            <a:ext cx="4953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xanh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đồ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nét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thắt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giữa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lót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bánh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đồ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k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so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trẻ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Định hướng không gian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5:</a:t>
            </a:r>
          </a:p>
          <a:p>
            <a:pPr marL="285750" indent="-285750">
              <a:buFontTx/>
              <a:buChar char="-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KC: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Nhổ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cải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Tạo hình bước tranh từ giấy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6: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Chuyền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đầu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ăn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chúng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Plaque 4">
            <a:extLst>
              <a:ext uri="{FF2B5EF4-FFF2-40B4-BE49-F238E27FC236}">
                <a16:creationId xmlns:a16="http://schemas.microsoft.com/office/drawing/2014/main" xmlns="" id="{36367E3B-EBF3-4AA9-B0A9-FDA3AB65C263}"/>
              </a:ext>
            </a:extLst>
          </p:cNvPr>
          <p:cNvSpPr/>
          <p:nvPr/>
        </p:nvSpPr>
        <p:spPr>
          <a:xfrm>
            <a:off x="277906" y="74235"/>
            <a:ext cx="9350188" cy="6709529"/>
          </a:xfrm>
          <a:custGeom>
            <a:avLst/>
            <a:gdLst>
              <a:gd name="connsiteX0" fmla="*/ 0 w 9350188"/>
              <a:gd name="connsiteY0" fmla="*/ 1118277 h 6709529"/>
              <a:gd name="connsiteX1" fmla="*/ 1118277 w 9350188"/>
              <a:gd name="connsiteY1" fmla="*/ 0 h 6709529"/>
              <a:gd name="connsiteX2" fmla="*/ 1497671 w 9350188"/>
              <a:gd name="connsiteY2" fmla="*/ 0 h 6709529"/>
              <a:gd name="connsiteX3" fmla="*/ 1948201 w 9350188"/>
              <a:gd name="connsiteY3" fmla="*/ 0 h 6709529"/>
              <a:gd name="connsiteX4" fmla="*/ 2683276 w 9350188"/>
              <a:gd name="connsiteY4" fmla="*/ 0 h 6709529"/>
              <a:gd name="connsiteX5" fmla="*/ 3418352 w 9350188"/>
              <a:gd name="connsiteY5" fmla="*/ 0 h 6709529"/>
              <a:gd name="connsiteX6" fmla="*/ 4153428 w 9350188"/>
              <a:gd name="connsiteY6" fmla="*/ 0 h 6709529"/>
              <a:gd name="connsiteX7" fmla="*/ 4746230 w 9350188"/>
              <a:gd name="connsiteY7" fmla="*/ 0 h 6709529"/>
              <a:gd name="connsiteX8" fmla="*/ 5410170 w 9350188"/>
              <a:gd name="connsiteY8" fmla="*/ 0 h 6709529"/>
              <a:gd name="connsiteX9" fmla="*/ 6074109 w 9350188"/>
              <a:gd name="connsiteY9" fmla="*/ 0 h 6709529"/>
              <a:gd name="connsiteX10" fmla="*/ 6595775 w 9350188"/>
              <a:gd name="connsiteY10" fmla="*/ 0 h 6709529"/>
              <a:gd name="connsiteX11" fmla="*/ 7188578 w 9350188"/>
              <a:gd name="connsiteY11" fmla="*/ 0 h 6709529"/>
              <a:gd name="connsiteX12" fmla="*/ 7567972 w 9350188"/>
              <a:gd name="connsiteY12" fmla="*/ 0 h 6709529"/>
              <a:gd name="connsiteX13" fmla="*/ 8231911 w 9350188"/>
              <a:gd name="connsiteY13" fmla="*/ 0 h 6709529"/>
              <a:gd name="connsiteX14" fmla="*/ 9350188 w 9350188"/>
              <a:gd name="connsiteY14" fmla="*/ 1118277 h 6709529"/>
              <a:gd name="connsiteX15" fmla="*/ 9350188 w 9350188"/>
              <a:gd name="connsiteY15" fmla="*/ 1543210 h 6709529"/>
              <a:gd name="connsiteX16" fmla="*/ 9350188 w 9350188"/>
              <a:gd name="connsiteY16" fmla="*/ 1968142 h 6709529"/>
              <a:gd name="connsiteX17" fmla="*/ 9350188 w 9350188"/>
              <a:gd name="connsiteY17" fmla="*/ 2437805 h 6709529"/>
              <a:gd name="connsiteX18" fmla="*/ 9350188 w 9350188"/>
              <a:gd name="connsiteY18" fmla="*/ 2862737 h 6709529"/>
              <a:gd name="connsiteX19" fmla="*/ 9350188 w 9350188"/>
              <a:gd name="connsiteY19" fmla="*/ 3466589 h 6709529"/>
              <a:gd name="connsiteX20" fmla="*/ 9350188 w 9350188"/>
              <a:gd name="connsiteY20" fmla="*/ 4025711 h 6709529"/>
              <a:gd name="connsiteX21" fmla="*/ 9350188 w 9350188"/>
              <a:gd name="connsiteY21" fmla="*/ 4584833 h 6709529"/>
              <a:gd name="connsiteX22" fmla="*/ 9350188 w 9350188"/>
              <a:gd name="connsiteY22" fmla="*/ 5591252 h 6709529"/>
              <a:gd name="connsiteX23" fmla="*/ 8231911 w 9350188"/>
              <a:gd name="connsiteY23" fmla="*/ 6709529 h 6709529"/>
              <a:gd name="connsiteX24" fmla="*/ 7852517 w 9350188"/>
              <a:gd name="connsiteY24" fmla="*/ 6709529 h 6709529"/>
              <a:gd name="connsiteX25" fmla="*/ 7259714 w 9350188"/>
              <a:gd name="connsiteY25" fmla="*/ 6709529 h 6709529"/>
              <a:gd name="connsiteX26" fmla="*/ 6524639 w 9350188"/>
              <a:gd name="connsiteY26" fmla="*/ 6709529 h 6709529"/>
              <a:gd name="connsiteX27" fmla="*/ 6002972 w 9350188"/>
              <a:gd name="connsiteY27" fmla="*/ 6709529 h 6709529"/>
              <a:gd name="connsiteX28" fmla="*/ 5410170 w 9350188"/>
              <a:gd name="connsiteY28" fmla="*/ 6709529 h 6709529"/>
              <a:gd name="connsiteX29" fmla="*/ 4746230 w 9350188"/>
              <a:gd name="connsiteY29" fmla="*/ 6709529 h 6709529"/>
              <a:gd name="connsiteX30" fmla="*/ 4082291 w 9350188"/>
              <a:gd name="connsiteY30" fmla="*/ 6709529 h 6709529"/>
              <a:gd name="connsiteX31" fmla="*/ 3560625 w 9350188"/>
              <a:gd name="connsiteY31" fmla="*/ 6709529 h 6709529"/>
              <a:gd name="connsiteX32" fmla="*/ 3110095 w 9350188"/>
              <a:gd name="connsiteY32" fmla="*/ 6709529 h 6709529"/>
              <a:gd name="connsiteX33" fmla="*/ 2588428 w 9350188"/>
              <a:gd name="connsiteY33" fmla="*/ 6709529 h 6709529"/>
              <a:gd name="connsiteX34" fmla="*/ 1924489 w 9350188"/>
              <a:gd name="connsiteY34" fmla="*/ 6709529 h 6709529"/>
              <a:gd name="connsiteX35" fmla="*/ 1118277 w 9350188"/>
              <a:gd name="connsiteY35" fmla="*/ 6709529 h 6709529"/>
              <a:gd name="connsiteX36" fmla="*/ 0 w 9350188"/>
              <a:gd name="connsiteY36" fmla="*/ 5591252 h 6709529"/>
              <a:gd name="connsiteX37" fmla="*/ 0 w 9350188"/>
              <a:gd name="connsiteY37" fmla="*/ 5032130 h 6709529"/>
              <a:gd name="connsiteX38" fmla="*/ 0 w 9350188"/>
              <a:gd name="connsiteY38" fmla="*/ 4473008 h 6709529"/>
              <a:gd name="connsiteX39" fmla="*/ 0 w 9350188"/>
              <a:gd name="connsiteY39" fmla="*/ 3913886 h 6709529"/>
              <a:gd name="connsiteX40" fmla="*/ 0 w 9350188"/>
              <a:gd name="connsiteY40" fmla="*/ 3444224 h 6709529"/>
              <a:gd name="connsiteX41" fmla="*/ 0 w 9350188"/>
              <a:gd name="connsiteY41" fmla="*/ 3019291 h 6709529"/>
              <a:gd name="connsiteX42" fmla="*/ 0 w 9350188"/>
              <a:gd name="connsiteY42" fmla="*/ 2460170 h 6709529"/>
              <a:gd name="connsiteX43" fmla="*/ 0 w 9350188"/>
              <a:gd name="connsiteY43" fmla="*/ 1945777 h 6709529"/>
              <a:gd name="connsiteX44" fmla="*/ 0 w 9350188"/>
              <a:gd name="connsiteY44" fmla="*/ 1118277 h 670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350188" h="6709529" extrusionOk="0">
                <a:moveTo>
                  <a:pt x="0" y="1118277"/>
                </a:moveTo>
                <a:cubicBezTo>
                  <a:pt x="601127" y="1298131"/>
                  <a:pt x="1053402" y="645658"/>
                  <a:pt x="1118277" y="0"/>
                </a:cubicBezTo>
                <a:cubicBezTo>
                  <a:pt x="1232123" y="-29393"/>
                  <a:pt x="1385266" y="27859"/>
                  <a:pt x="1497671" y="0"/>
                </a:cubicBezTo>
                <a:cubicBezTo>
                  <a:pt x="1610076" y="-27859"/>
                  <a:pt x="1814846" y="2818"/>
                  <a:pt x="1948201" y="0"/>
                </a:cubicBezTo>
                <a:cubicBezTo>
                  <a:pt x="2081556" y="-2818"/>
                  <a:pt x="2515707" y="41274"/>
                  <a:pt x="2683276" y="0"/>
                </a:cubicBezTo>
                <a:cubicBezTo>
                  <a:pt x="2850846" y="-41274"/>
                  <a:pt x="3254573" y="79421"/>
                  <a:pt x="3418352" y="0"/>
                </a:cubicBezTo>
                <a:cubicBezTo>
                  <a:pt x="3582131" y="-79421"/>
                  <a:pt x="3918840" y="605"/>
                  <a:pt x="4153428" y="0"/>
                </a:cubicBezTo>
                <a:cubicBezTo>
                  <a:pt x="4388016" y="-605"/>
                  <a:pt x="4574773" y="8046"/>
                  <a:pt x="4746230" y="0"/>
                </a:cubicBezTo>
                <a:cubicBezTo>
                  <a:pt x="4917687" y="-8046"/>
                  <a:pt x="5168089" y="26476"/>
                  <a:pt x="5410170" y="0"/>
                </a:cubicBezTo>
                <a:cubicBezTo>
                  <a:pt x="5652251" y="-26476"/>
                  <a:pt x="5756228" y="61501"/>
                  <a:pt x="6074109" y="0"/>
                </a:cubicBezTo>
                <a:cubicBezTo>
                  <a:pt x="6391990" y="-61501"/>
                  <a:pt x="6413694" y="25822"/>
                  <a:pt x="6595775" y="0"/>
                </a:cubicBezTo>
                <a:cubicBezTo>
                  <a:pt x="6777856" y="-25822"/>
                  <a:pt x="7067437" y="32792"/>
                  <a:pt x="7188578" y="0"/>
                </a:cubicBezTo>
                <a:cubicBezTo>
                  <a:pt x="7309719" y="-32792"/>
                  <a:pt x="7393463" y="1488"/>
                  <a:pt x="7567972" y="0"/>
                </a:cubicBezTo>
                <a:cubicBezTo>
                  <a:pt x="7742481" y="-1488"/>
                  <a:pt x="7999995" y="2306"/>
                  <a:pt x="8231911" y="0"/>
                </a:cubicBezTo>
                <a:cubicBezTo>
                  <a:pt x="8062220" y="619289"/>
                  <a:pt x="8853298" y="1108871"/>
                  <a:pt x="9350188" y="1118277"/>
                </a:cubicBezTo>
                <a:cubicBezTo>
                  <a:pt x="9385843" y="1316183"/>
                  <a:pt x="9320228" y="1348726"/>
                  <a:pt x="9350188" y="1543210"/>
                </a:cubicBezTo>
                <a:cubicBezTo>
                  <a:pt x="9380148" y="1737694"/>
                  <a:pt x="9345521" y="1787193"/>
                  <a:pt x="9350188" y="1968142"/>
                </a:cubicBezTo>
                <a:cubicBezTo>
                  <a:pt x="9354855" y="2149091"/>
                  <a:pt x="9319535" y="2228685"/>
                  <a:pt x="9350188" y="2437805"/>
                </a:cubicBezTo>
                <a:cubicBezTo>
                  <a:pt x="9380841" y="2646925"/>
                  <a:pt x="9326390" y="2761828"/>
                  <a:pt x="9350188" y="2862737"/>
                </a:cubicBezTo>
                <a:cubicBezTo>
                  <a:pt x="9373986" y="2963646"/>
                  <a:pt x="9298872" y="3345532"/>
                  <a:pt x="9350188" y="3466589"/>
                </a:cubicBezTo>
                <a:cubicBezTo>
                  <a:pt x="9401504" y="3587646"/>
                  <a:pt x="9337527" y="3844786"/>
                  <a:pt x="9350188" y="4025711"/>
                </a:cubicBezTo>
                <a:cubicBezTo>
                  <a:pt x="9362849" y="4206636"/>
                  <a:pt x="9340815" y="4405454"/>
                  <a:pt x="9350188" y="4584833"/>
                </a:cubicBezTo>
                <a:cubicBezTo>
                  <a:pt x="9359561" y="4764212"/>
                  <a:pt x="9237623" y="5295720"/>
                  <a:pt x="9350188" y="5591252"/>
                </a:cubicBezTo>
                <a:cubicBezTo>
                  <a:pt x="8719243" y="5474562"/>
                  <a:pt x="8319017" y="6174423"/>
                  <a:pt x="8231911" y="6709529"/>
                </a:cubicBezTo>
                <a:cubicBezTo>
                  <a:pt x="8111486" y="6732616"/>
                  <a:pt x="7983497" y="6689820"/>
                  <a:pt x="7852517" y="6709529"/>
                </a:cubicBezTo>
                <a:cubicBezTo>
                  <a:pt x="7721537" y="6729238"/>
                  <a:pt x="7424776" y="6666711"/>
                  <a:pt x="7259714" y="6709529"/>
                </a:cubicBezTo>
                <a:cubicBezTo>
                  <a:pt x="7094652" y="6752347"/>
                  <a:pt x="6871904" y="6651019"/>
                  <a:pt x="6524639" y="6709529"/>
                </a:cubicBezTo>
                <a:cubicBezTo>
                  <a:pt x="6177374" y="6768039"/>
                  <a:pt x="6171799" y="6700125"/>
                  <a:pt x="6002972" y="6709529"/>
                </a:cubicBezTo>
                <a:cubicBezTo>
                  <a:pt x="5834145" y="6718933"/>
                  <a:pt x="5693364" y="6688151"/>
                  <a:pt x="5410170" y="6709529"/>
                </a:cubicBezTo>
                <a:cubicBezTo>
                  <a:pt x="5126976" y="6730907"/>
                  <a:pt x="4961483" y="6667357"/>
                  <a:pt x="4746230" y="6709529"/>
                </a:cubicBezTo>
                <a:cubicBezTo>
                  <a:pt x="4530977" y="6751701"/>
                  <a:pt x="4346008" y="6708298"/>
                  <a:pt x="4082291" y="6709529"/>
                </a:cubicBezTo>
                <a:cubicBezTo>
                  <a:pt x="3818574" y="6710760"/>
                  <a:pt x="3705426" y="6691656"/>
                  <a:pt x="3560625" y="6709529"/>
                </a:cubicBezTo>
                <a:cubicBezTo>
                  <a:pt x="3415824" y="6727402"/>
                  <a:pt x="3255790" y="6661924"/>
                  <a:pt x="3110095" y="6709529"/>
                </a:cubicBezTo>
                <a:cubicBezTo>
                  <a:pt x="2964400" y="6757134"/>
                  <a:pt x="2736697" y="6698745"/>
                  <a:pt x="2588428" y="6709529"/>
                </a:cubicBezTo>
                <a:cubicBezTo>
                  <a:pt x="2440159" y="6720313"/>
                  <a:pt x="2099483" y="6673921"/>
                  <a:pt x="1924489" y="6709529"/>
                </a:cubicBezTo>
                <a:cubicBezTo>
                  <a:pt x="1749495" y="6745137"/>
                  <a:pt x="1298888" y="6660375"/>
                  <a:pt x="1118277" y="6709529"/>
                </a:cubicBezTo>
                <a:cubicBezTo>
                  <a:pt x="1068351" y="6048106"/>
                  <a:pt x="650972" y="5526568"/>
                  <a:pt x="0" y="5591252"/>
                </a:cubicBezTo>
                <a:cubicBezTo>
                  <a:pt x="-6768" y="5361639"/>
                  <a:pt x="18680" y="5236258"/>
                  <a:pt x="0" y="5032130"/>
                </a:cubicBezTo>
                <a:cubicBezTo>
                  <a:pt x="-18680" y="4828002"/>
                  <a:pt x="63485" y="4595943"/>
                  <a:pt x="0" y="4473008"/>
                </a:cubicBezTo>
                <a:cubicBezTo>
                  <a:pt x="-63485" y="4350073"/>
                  <a:pt x="17945" y="4092006"/>
                  <a:pt x="0" y="3913886"/>
                </a:cubicBezTo>
                <a:cubicBezTo>
                  <a:pt x="-17945" y="3735766"/>
                  <a:pt x="4941" y="3583887"/>
                  <a:pt x="0" y="3444224"/>
                </a:cubicBezTo>
                <a:cubicBezTo>
                  <a:pt x="-4941" y="3304561"/>
                  <a:pt x="34605" y="3132863"/>
                  <a:pt x="0" y="3019291"/>
                </a:cubicBezTo>
                <a:cubicBezTo>
                  <a:pt x="-34605" y="2905719"/>
                  <a:pt x="30361" y="2625165"/>
                  <a:pt x="0" y="2460170"/>
                </a:cubicBezTo>
                <a:cubicBezTo>
                  <a:pt x="-30361" y="2295175"/>
                  <a:pt x="47347" y="2093060"/>
                  <a:pt x="0" y="1945777"/>
                </a:cubicBezTo>
                <a:cubicBezTo>
                  <a:pt x="-47347" y="1798494"/>
                  <a:pt x="81624" y="1376173"/>
                  <a:pt x="0" y="1118277"/>
                </a:cubicBezTo>
                <a:close/>
              </a:path>
            </a:pathLst>
          </a:custGeom>
          <a:noFill/>
          <a:ln w="38100">
            <a:solidFill>
              <a:srgbClr val="99FFCC"/>
            </a:solidFill>
            <a:extLst>
              <a:ext uri="{C807C97D-BFC1-408E-A445-0C87EB9F89A2}">
                <ask:lineSketchStyleProps xmlns:ask="http://schemas.microsoft.com/office/drawing/2018/sketchyshapes" xmlns="" sd="2841459066">
                  <a:prstGeom prst="plaqu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xmlns="" id="{77939BC6-69C4-408C-97E5-56D8BA375E9A}"/>
              </a:ext>
            </a:extLst>
          </p:cNvPr>
          <p:cNvSpPr/>
          <p:nvPr/>
        </p:nvSpPr>
        <p:spPr>
          <a:xfrm>
            <a:off x="9126071" y="1864333"/>
            <a:ext cx="636495" cy="636495"/>
          </a:xfrm>
          <a:prstGeom prst="hear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>
            <a:extLst>
              <a:ext uri="{FF2B5EF4-FFF2-40B4-BE49-F238E27FC236}">
                <a16:creationId xmlns:a16="http://schemas.microsoft.com/office/drawing/2014/main" xmlns="" id="{A56D68DD-0867-4843-9D9C-8CED26196B91}"/>
              </a:ext>
            </a:extLst>
          </p:cNvPr>
          <p:cNvSpPr/>
          <p:nvPr/>
        </p:nvSpPr>
        <p:spPr>
          <a:xfrm>
            <a:off x="9291919" y="3007334"/>
            <a:ext cx="470647" cy="470647"/>
          </a:xfrm>
          <a:prstGeom prst="heart">
            <a:avLst/>
          </a:prstGeom>
          <a:solidFill>
            <a:srgbClr val="F434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xmlns="" id="{7A47D397-A87F-46FC-A6BB-6D70A2C5E7B6}"/>
              </a:ext>
            </a:extLst>
          </p:cNvPr>
          <p:cNvSpPr/>
          <p:nvPr/>
        </p:nvSpPr>
        <p:spPr>
          <a:xfrm>
            <a:off x="9412942" y="3984487"/>
            <a:ext cx="349624" cy="349624"/>
          </a:xfrm>
          <a:prstGeom prst="hear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xmlns="" id="{8BC02745-ED52-4115-B622-27CBE3016803}"/>
              </a:ext>
            </a:extLst>
          </p:cNvPr>
          <p:cNvSpPr/>
          <p:nvPr/>
        </p:nvSpPr>
        <p:spPr>
          <a:xfrm>
            <a:off x="51545" y="2063002"/>
            <a:ext cx="636495" cy="636495"/>
          </a:xfrm>
          <a:prstGeom prst="heart">
            <a:avLst/>
          </a:prstGeom>
          <a:solidFill>
            <a:srgbClr val="F434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xmlns="" id="{4F0D58D4-C3AB-451F-A605-857F652CE598}"/>
              </a:ext>
            </a:extLst>
          </p:cNvPr>
          <p:cNvSpPr/>
          <p:nvPr/>
        </p:nvSpPr>
        <p:spPr>
          <a:xfrm>
            <a:off x="134470" y="3193676"/>
            <a:ext cx="470647" cy="470647"/>
          </a:xfrm>
          <a:prstGeom prst="hear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xmlns="" id="{5705CE56-F532-4FF8-B8EC-AAA97D1C70EE}"/>
              </a:ext>
            </a:extLst>
          </p:cNvPr>
          <p:cNvSpPr/>
          <p:nvPr/>
        </p:nvSpPr>
        <p:spPr>
          <a:xfrm>
            <a:off x="194981" y="4158502"/>
            <a:ext cx="349624" cy="349624"/>
          </a:xfrm>
          <a:prstGeom prst="hear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3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259233F-08E1-4642-ACBD-A247AB8C486D}"/>
              </a:ext>
            </a:extLst>
          </p:cNvPr>
          <p:cNvSpPr txBox="1"/>
          <p:nvPr/>
        </p:nvSpPr>
        <p:spPr>
          <a:xfrm>
            <a:off x="2270312" y="856357"/>
            <a:ext cx="4953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bông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đồ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nét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khuyết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trên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Khám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phá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cúc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Cắt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dán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cối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xay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gió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4:</a:t>
            </a:r>
          </a:p>
          <a:p>
            <a:pPr marL="285750" indent="-285750">
              <a:buFontTx/>
              <a:buChar char="-"/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Đếm đến 8 đếm theo khả năng</a:t>
            </a:r>
          </a:p>
          <a:p>
            <a:pPr marL="285750" indent="-285750">
              <a:buFontTx/>
              <a:buChar char="-"/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Số lượng trong phạm vi 8</a:t>
            </a:r>
          </a:p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Thứ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cúc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trắng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đồ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L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6: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chùm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tục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5 ô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cùng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dạng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D5E72C8-05E1-4B9E-AB95-EB8A24E0E598}"/>
              </a:ext>
            </a:extLst>
          </p:cNvPr>
          <p:cNvSpPr txBox="1"/>
          <p:nvPr/>
        </p:nvSpPr>
        <p:spPr>
          <a:xfrm>
            <a:off x="958102" y="126765"/>
            <a:ext cx="8256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5" name="Plaque 4">
            <a:extLst>
              <a:ext uri="{FF2B5EF4-FFF2-40B4-BE49-F238E27FC236}">
                <a16:creationId xmlns:a16="http://schemas.microsoft.com/office/drawing/2014/main" xmlns="" id="{1F27CFD6-320E-483C-BA7C-C9CA51817124}"/>
              </a:ext>
            </a:extLst>
          </p:cNvPr>
          <p:cNvSpPr/>
          <p:nvPr/>
        </p:nvSpPr>
        <p:spPr>
          <a:xfrm>
            <a:off x="277906" y="74235"/>
            <a:ext cx="9350188" cy="6709529"/>
          </a:xfrm>
          <a:custGeom>
            <a:avLst/>
            <a:gdLst>
              <a:gd name="connsiteX0" fmla="*/ 0 w 9350188"/>
              <a:gd name="connsiteY0" fmla="*/ 1118277 h 6709529"/>
              <a:gd name="connsiteX1" fmla="*/ 1118277 w 9350188"/>
              <a:gd name="connsiteY1" fmla="*/ 0 h 6709529"/>
              <a:gd name="connsiteX2" fmla="*/ 1497671 w 9350188"/>
              <a:gd name="connsiteY2" fmla="*/ 0 h 6709529"/>
              <a:gd name="connsiteX3" fmla="*/ 1948201 w 9350188"/>
              <a:gd name="connsiteY3" fmla="*/ 0 h 6709529"/>
              <a:gd name="connsiteX4" fmla="*/ 2683276 w 9350188"/>
              <a:gd name="connsiteY4" fmla="*/ 0 h 6709529"/>
              <a:gd name="connsiteX5" fmla="*/ 3418352 w 9350188"/>
              <a:gd name="connsiteY5" fmla="*/ 0 h 6709529"/>
              <a:gd name="connsiteX6" fmla="*/ 4153428 w 9350188"/>
              <a:gd name="connsiteY6" fmla="*/ 0 h 6709529"/>
              <a:gd name="connsiteX7" fmla="*/ 4746230 w 9350188"/>
              <a:gd name="connsiteY7" fmla="*/ 0 h 6709529"/>
              <a:gd name="connsiteX8" fmla="*/ 5410170 w 9350188"/>
              <a:gd name="connsiteY8" fmla="*/ 0 h 6709529"/>
              <a:gd name="connsiteX9" fmla="*/ 6074109 w 9350188"/>
              <a:gd name="connsiteY9" fmla="*/ 0 h 6709529"/>
              <a:gd name="connsiteX10" fmla="*/ 6595775 w 9350188"/>
              <a:gd name="connsiteY10" fmla="*/ 0 h 6709529"/>
              <a:gd name="connsiteX11" fmla="*/ 7188578 w 9350188"/>
              <a:gd name="connsiteY11" fmla="*/ 0 h 6709529"/>
              <a:gd name="connsiteX12" fmla="*/ 7567972 w 9350188"/>
              <a:gd name="connsiteY12" fmla="*/ 0 h 6709529"/>
              <a:gd name="connsiteX13" fmla="*/ 8231911 w 9350188"/>
              <a:gd name="connsiteY13" fmla="*/ 0 h 6709529"/>
              <a:gd name="connsiteX14" fmla="*/ 9350188 w 9350188"/>
              <a:gd name="connsiteY14" fmla="*/ 1118277 h 6709529"/>
              <a:gd name="connsiteX15" fmla="*/ 9350188 w 9350188"/>
              <a:gd name="connsiteY15" fmla="*/ 1543210 h 6709529"/>
              <a:gd name="connsiteX16" fmla="*/ 9350188 w 9350188"/>
              <a:gd name="connsiteY16" fmla="*/ 1968142 h 6709529"/>
              <a:gd name="connsiteX17" fmla="*/ 9350188 w 9350188"/>
              <a:gd name="connsiteY17" fmla="*/ 2437805 h 6709529"/>
              <a:gd name="connsiteX18" fmla="*/ 9350188 w 9350188"/>
              <a:gd name="connsiteY18" fmla="*/ 2862737 h 6709529"/>
              <a:gd name="connsiteX19" fmla="*/ 9350188 w 9350188"/>
              <a:gd name="connsiteY19" fmla="*/ 3466589 h 6709529"/>
              <a:gd name="connsiteX20" fmla="*/ 9350188 w 9350188"/>
              <a:gd name="connsiteY20" fmla="*/ 4025711 h 6709529"/>
              <a:gd name="connsiteX21" fmla="*/ 9350188 w 9350188"/>
              <a:gd name="connsiteY21" fmla="*/ 4584833 h 6709529"/>
              <a:gd name="connsiteX22" fmla="*/ 9350188 w 9350188"/>
              <a:gd name="connsiteY22" fmla="*/ 5591252 h 6709529"/>
              <a:gd name="connsiteX23" fmla="*/ 8231911 w 9350188"/>
              <a:gd name="connsiteY23" fmla="*/ 6709529 h 6709529"/>
              <a:gd name="connsiteX24" fmla="*/ 7852517 w 9350188"/>
              <a:gd name="connsiteY24" fmla="*/ 6709529 h 6709529"/>
              <a:gd name="connsiteX25" fmla="*/ 7259714 w 9350188"/>
              <a:gd name="connsiteY25" fmla="*/ 6709529 h 6709529"/>
              <a:gd name="connsiteX26" fmla="*/ 6524639 w 9350188"/>
              <a:gd name="connsiteY26" fmla="*/ 6709529 h 6709529"/>
              <a:gd name="connsiteX27" fmla="*/ 6002972 w 9350188"/>
              <a:gd name="connsiteY27" fmla="*/ 6709529 h 6709529"/>
              <a:gd name="connsiteX28" fmla="*/ 5410170 w 9350188"/>
              <a:gd name="connsiteY28" fmla="*/ 6709529 h 6709529"/>
              <a:gd name="connsiteX29" fmla="*/ 4746230 w 9350188"/>
              <a:gd name="connsiteY29" fmla="*/ 6709529 h 6709529"/>
              <a:gd name="connsiteX30" fmla="*/ 4082291 w 9350188"/>
              <a:gd name="connsiteY30" fmla="*/ 6709529 h 6709529"/>
              <a:gd name="connsiteX31" fmla="*/ 3560625 w 9350188"/>
              <a:gd name="connsiteY31" fmla="*/ 6709529 h 6709529"/>
              <a:gd name="connsiteX32" fmla="*/ 3110095 w 9350188"/>
              <a:gd name="connsiteY32" fmla="*/ 6709529 h 6709529"/>
              <a:gd name="connsiteX33" fmla="*/ 2588428 w 9350188"/>
              <a:gd name="connsiteY33" fmla="*/ 6709529 h 6709529"/>
              <a:gd name="connsiteX34" fmla="*/ 1924489 w 9350188"/>
              <a:gd name="connsiteY34" fmla="*/ 6709529 h 6709529"/>
              <a:gd name="connsiteX35" fmla="*/ 1118277 w 9350188"/>
              <a:gd name="connsiteY35" fmla="*/ 6709529 h 6709529"/>
              <a:gd name="connsiteX36" fmla="*/ 0 w 9350188"/>
              <a:gd name="connsiteY36" fmla="*/ 5591252 h 6709529"/>
              <a:gd name="connsiteX37" fmla="*/ 0 w 9350188"/>
              <a:gd name="connsiteY37" fmla="*/ 5032130 h 6709529"/>
              <a:gd name="connsiteX38" fmla="*/ 0 w 9350188"/>
              <a:gd name="connsiteY38" fmla="*/ 4473008 h 6709529"/>
              <a:gd name="connsiteX39" fmla="*/ 0 w 9350188"/>
              <a:gd name="connsiteY39" fmla="*/ 3913886 h 6709529"/>
              <a:gd name="connsiteX40" fmla="*/ 0 w 9350188"/>
              <a:gd name="connsiteY40" fmla="*/ 3444224 h 6709529"/>
              <a:gd name="connsiteX41" fmla="*/ 0 w 9350188"/>
              <a:gd name="connsiteY41" fmla="*/ 3019291 h 6709529"/>
              <a:gd name="connsiteX42" fmla="*/ 0 w 9350188"/>
              <a:gd name="connsiteY42" fmla="*/ 2460170 h 6709529"/>
              <a:gd name="connsiteX43" fmla="*/ 0 w 9350188"/>
              <a:gd name="connsiteY43" fmla="*/ 1945777 h 6709529"/>
              <a:gd name="connsiteX44" fmla="*/ 0 w 9350188"/>
              <a:gd name="connsiteY44" fmla="*/ 1118277 h 670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350188" h="6709529" extrusionOk="0">
                <a:moveTo>
                  <a:pt x="0" y="1118277"/>
                </a:moveTo>
                <a:cubicBezTo>
                  <a:pt x="601127" y="1298131"/>
                  <a:pt x="1053402" y="645658"/>
                  <a:pt x="1118277" y="0"/>
                </a:cubicBezTo>
                <a:cubicBezTo>
                  <a:pt x="1232123" y="-29393"/>
                  <a:pt x="1385266" y="27859"/>
                  <a:pt x="1497671" y="0"/>
                </a:cubicBezTo>
                <a:cubicBezTo>
                  <a:pt x="1610076" y="-27859"/>
                  <a:pt x="1814846" y="2818"/>
                  <a:pt x="1948201" y="0"/>
                </a:cubicBezTo>
                <a:cubicBezTo>
                  <a:pt x="2081556" y="-2818"/>
                  <a:pt x="2515707" y="41274"/>
                  <a:pt x="2683276" y="0"/>
                </a:cubicBezTo>
                <a:cubicBezTo>
                  <a:pt x="2850846" y="-41274"/>
                  <a:pt x="3254573" y="79421"/>
                  <a:pt x="3418352" y="0"/>
                </a:cubicBezTo>
                <a:cubicBezTo>
                  <a:pt x="3582131" y="-79421"/>
                  <a:pt x="3918840" y="605"/>
                  <a:pt x="4153428" y="0"/>
                </a:cubicBezTo>
                <a:cubicBezTo>
                  <a:pt x="4388016" y="-605"/>
                  <a:pt x="4574773" y="8046"/>
                  <a:pt x="4746230" y="0"/>
                </a:cubicBezTo>
                <a:cubicBezTo>
                  <a:pt x="4917687" y="-8046"/>
                  <a:pt x="5168089" y="26476"/>
                  <a:pt x="5410170" y="0"/>
                </a:cubicBezTo>
                <a:cubicBezTo>
                  <a:pt x="5652251" y="-26476"/>
                  <a:pt x="5756228" y="61501"/>
                  <a:pt x="6074109" y="0"/>
                </a:cubicBezTo>
                <a:cubicBezTo>
                  <a:pt x="6391990" y="-61501"/>
                  <a:pt x="6413694" y="25822"/>
                  <a:pt x="6595775" y="0"/>
                </a:cubicBezTo>
                <a:cubicBezTo>
                  <a:pt x="6777856" y="-25822"/>
                  <a:pt x="7067437" y="32792"/>
                  <a:pt x="7188578" y="0"/>
                </a:cubicBezTo>
                <a:cubicBezTo>
                  <a:pt x="7309719" y="-32792"/>
                  <a:pt x="7393463" y="1488"/>
                  <a:pt x="7567972" y="0"/>
                </a:cubicBezTo>
                <a:cubicBezTo>
                  <a:pt x="7742481" y="-1488"/>
                  <a:pt x="7999995" y="2306"/>
                  <a:pt x="8231911" y="0"/>
                </a:cubicBezTo>
                <a:cubicBezTo>
                  <a:pt x="8062220" y="619289"/>
                  <a:pt x="8853298" y="1108871"/>
                  <a:pt x="9350188" y="1118277"/>
                </a:cubicBezTo>
                <a:cubicBezTo>
                  <a:pt x="9385843" y="1316183"/>
                  <a:pt x="9320228" y="1348726"/>
                  <a:pt x="9350188" y="1543210"/>
                </a:cubicBezTo>
                <a:cubicBezTo>
                  <a:pt x="9380148" y="1737694"/>
                  <a:pt x="9345521" y="1787193"/>
                  <a:pt x="9350188" y="1968142"/>
                </a:cubicBezTo>
                <a:cubicBezTo>
                  <a:pt x="9354855" y="2149091"/>
                  <a:pt x="9319535" y="2228685"/>
                  <a:pt x="9350188" y="2437805"/>
                </a:cubicBezTo>
                <a:cubicBezTo>
                  <a:pt x="9380841" y="2646925"/>
                  <a:pt x="9326390" y="2761828"/>
                  <a:pt x="9350188" y="2862737"/>
                </a:cubicBezTo>
                <a:cubicBezTo>
                  <a:pt x="9373986" y="2963646"/>
                  <a:pt x="9298872" y="3345532"/>
                  <a:pt x="9350188" y="3466589"/>
                </a:cubicBezTo>
                <a:cubicBezTo>
                  <a:pt x="9401504" y="3587646"/>
                  <a:pt x="9337527" y="3844786"/>
                  <a:pt x="9350188" y="4025711"/>
                </a:cubicBezTo>
                <a:cubicBezTo>
                  <a:pt x="9362849" y="4206636"/>
                  <a:pt x="9340815" y="4405454"/>
                  <a:pt x="9350188" y="4584833"/>
                </a:cubicBezTo>
                <a:cubicBezTo>
                  <a:pt x="9359561" y="4764212"/>
                  <a:pt x="9237623" y="5295720"/>
                  <a:pt x="9350188" y="5591252"/>
                </a:cubicBezTo>
                <a:cubicBezTo>
                  <a:pt x="8719243" y="5474562"/>
                  <a:pt x="8319017" y="6174423"/>
                  <a:pt x="8231911" y="6709529"/>
                </a:cubicBezTo>
                <a:cubicBezTo>
                  <a:pt x="8111486" y="6732616"/>
                  <a:pt x="7983497" y="6689820"/>
                  <a:pt x="7852517" y="6709529"/>
                </a:cubicBezTo>
                <a:cubicBezTo>
                  <a:pt x="7721537" y="6729238"/>
                  <a:pt x="7424776" y="6666711"/>
                  <a:pt x="7259714" y="6709529"/>
                </a:cubicBezTo>
                <a:cubicBezTo>
                  <a:pt x="7094652" y="6752347"/>
                  <a:pt x="6871904" y="6651019"/>
                  <a:pt x="6524639" y="6709529"/>
                </a:cubicBezTo>
                <a:cubicBezTo>
                  <a:pt x="6177374" y="6768039"/>
                  <a:pt x="6171799" y="6700125"/>
                  <a:pt x="6002972" y="6709529"/>
                </a:cubicBezTo>
                <a:cubicBezTo>
                  <a:pt x="5834145" y="6718933"/>
                  <a:pt x="5693364" y="6688151"/>
                  <a:pt x="5410170" y="6709529"/>
                </a:cubicBezTo>
                <a:cubicBezTo>
                  <a:pt x="5126976" y="6730907"/>
                  <a:pt x="4961483" y="6667357"/>
                  <a:pt x="4746230" y="6709529"/>
                </a:cubicBezTo>
                <a:cubicBezTo>
                  <a:pt x="4530977" y="6751701"/>
                  <a:pt x="4346008" y="6708298"/>
                  <a:pt x="4082291" y="6709529"/>
                </a:cubicBezTo>
                <a:cubicBezTo>
                  <a:pt x="3818574" y="6710760"/>
                  <a:pt x="3705426" y="6691656"/>
                  <a:pt x="3560625" y="6709529"/>
                </a:cubicBezTo>
                <a:cubicBezTo>
                  <a:pt x="3415824" y="6727402"/>
                  <a:pt x="3255790" y="6661924"/>
                  <a:pt x="3110095" y="6709529"/>
                </a:cubicBezTo>
                <a:cubicBezTo>
                  <a:pt x="2964400" y="6757134"/>
                  <a:pt x="2736697" y="6698745"/>
                  <a:pt x="2588428" y="6709529"/>
                </a:cubicBezTo>
                <a:cubicBezTo>
                  <a:pt x="2440159" y="6720313"/>
                  <a:pt x="2099483" y="6673921"/>
                  <a:pt x="1924489" y="6709529"/>
                </a:cubicBezTo>
                <a:cubicBezTo>
                  <a:pt x="1749495" y="6745137"/>
                  <a:pt x="1298888" y="6660375"/>
                  <a:pt x="1118277" y="6709529"/>
                </a:cubicBezTo>
                <a:cubicBezTo>
                  <a:pt x="1068351" y="6048106"/>
                  <a:pt x="650972" y="5526568"/>
                  <a:pt x="0" y="5591252"/>
                </a:cubicBezTo>
                <a:cubicBezTo>
                  <a:pt x="-6768" y="5361639"/>
                  <a:pt x="18680" y="5236258"/>
                  <a:pt x="0" y="5032130"/>
                </a:cubicBezTo>
                <a:cubicBezTo>
                  <a:pt x="-18680" y="4828002"/>
                  <a:pt x="63485" y="4595943"/>
                  <a:pt x="0" y="4473008"/>
                </a:cubicBezTo>
                <a:cubicBezTo>
                  <a:pt x="-63485" y="4350073"/>
                  <a:pt x="17945" y="4092006"/>
                  <a:pt x="0" y="3913886"/>
                </a:cubicBezTo>
                <a:cubicBezTo>
                  <a:pt x="-17945" y="3735766"/>
                  <a:pt x="4941" y="3583887"/>
                  <a:pt x="0" y="3444224"/>
                </a:cubicBezTo>
                <a:cubicBezTo>
                  <a:pt x="-4941" y="3304561"/>
                  <a:pt x="34605" y="3132863"/>
                  <a:pt x="0" y="3019291"/>
                </a:cubicBezTo>
                <a:cubicBezTo>
                  <a:pt x="-34605" y="2905719"/>
                  <a:pt x="30361" y="2625165"/>
                  <a:pt x="0" y="2460170"/>
                </a:cubicBezTo>
                <a:cubicBezTo>
                  <a:pt x="-30361" y="2295175"/>
                  <a:pt x="47347" y="2093060"/>
                  <a:pt x="0" y="1945777"/>
                </a:cubicBezTo>
                <a:cubicBezTo>
                  <a:pt x="-47347" y="1798494"/>
                  <a:pt x="81624" y="1376173"/>
                  <a:pt x="0" y="1118277"/>
                </a:cubicBezTo>
                <a:close/>
              </a:path>
            </a:pathLst>
          </a:custGeom>
          <a:noFill/>
          <a:ln w="38100">
            <a:solidFill>
              <a:srgbClr val="B2FC0C"/>
            </a:solidFill>
            <a:extLst>
              <a:ext uri="{C807C97D-BFC1-408E-A445-0C87EB9F89A2}">
                <ask:lineSketchStyleProps xmlns:ask="http://schemas.microsoft.com/office/drawing/2018/sketchyshapes" xmlns="" sd="2841459066">
                  <a:prstGeom prst="plaqu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xmlns="" id="{9090BE94-D076-4189-8E24-0451A8B9B970}"/>
              </a:ext>
            </a:extLst>
          </p:cNvPr>
          <p:cNvSpPr/>
          <p:nvPr/>
        </p:nvSpPr>
        <p:spPr>
          <a:xfrm>
            <a:off x="51545" y="2233331"/>
            <a:ext cx="636495" cy="636495"/>
          </a:xfrm>
          <a:prstGeom prst="hear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>
            <a:extLst>
              <a:ext uri="{FF2B5EF4-FFF2-40B4-BE49-F238E27FC236}">
                <a16:creationId xmlns:a16="http://schemas.microsoft.com/office/drawing/2014/main" xmlns="" id="{174BD735-77E9-4D91-AE2D-AFFEAECDE315}"/>
              </a:ext>
            </a:extLst>
          </p:cNvPr>
          <p:cNvSpPr/>
          <p:nvPr/>
        </p:nvSpPr>
        <p:spPr>
          <a:xfrm>
            <a:off x="832037" y="3455891"/>
            <a:ext cx="470647" cy="470647"/>
          </a:xfrm>
          <a:prstGeom prst="hear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xmlns="" id="{44F331CB-3AC5-484B-8739-98B3E2D6E3C2}"/>
              </a:ext>
            </a:extLst>
          </p:cNvPr>
          <p:cNvSpPr/>
          <p:nvPr/>
        </p:nvSpPr>
        <p:spPr>
          <a:xfrm>
            <a:off x="194980" y="4640776"/>
            <a:ext cx="349624" cy="349624"/>
          </a:xfrm>
          <a:prstGeom prst="hear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xmlns="" id="{35E39BD2-C4A3-4FE8-AD96-3AB8B1066262}"/>
              </a:ext>
            </a:extLst>
          </p:cNvPr>
          <p:cNvSpPr/>
          <p:nvPr/>
        </p:nvSpPr>
        <p:spPr>
          <a:xfrm>
            <a:off x="8714815" y="2987486"/>
            <a:ext cx="636495" cy="636495"/>
          </a:xfrm>
          <a:prstGeom prst="hear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xmlns="" id="{FCADAB59-48CA-4AB5-8D05-4712FE77D2A8}"/>
              </a:ext>
            </a:extLst>
          </p:cNvPr>
          <p:cNvSpPr/>
          <p:nvPr/>
        </p:nvSpPr>
        <p:spPr>
          <a:xfrm>
            <a:off x="9328897" y="1882864"/>
            <a:ext cx="470647" cy="470647"/>
          </a:xfrm>
          <a:prstGeom prst="heart">
            <a:avLst/>
          </a:prstGeom>
          <a:solidFill>
            <a:srgbClr val="F434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xmlns="" id="{B0868F11-4DA6-4E85-BDA9-B08364CF7CA2}"/>
              </a:ext>
            </a:extLst>
          </p:cNvPr>
          <p:cNvSpPr/>
          <p:nvPr/>
        </p:nvSpPr>
        <p:spPr>
          <a:xfrm>
            <a:off x="9476814" y="4170828"/>
            <a:ext cx="349624" cy="349624"/>
          </a:xfrm>
          <a:prstGeom prst="hear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1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4FF092D-A88F-4148-8C57-F06504FC4B1A}"/>
              </a:ext>
            </a:extLst>
          </p:cNvPr>
          <p:cNvSpPr txBox="1"/>
          <p:nvPr/>
        </p:nvSpPr>
        <p:spPr>
          <a:xfrm>
            <a:off x="2835089" y="1052918"/>
            <a:ext cx="49530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2:</a:t>
            </a:r>
          </a:p>
          <a:p>
            <a:pPr marL="285750" indent="-285750">
              <a:buFontTx/>
              <a:buChar char="-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VĐTN: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Mùa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xuân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bé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Tô đồ nét khuyết dưới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3:</a:t>
            </a:r>
          </a:p>
          <a:p>
            <a:pPr marL="285750" indent="-285750">
              <a:buFontTx/>
              <a:buChar char="-"/>
            </a:pPr>
            <a:r>
              <a:rPr lang="en-US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Đếm đến 9 đếm theo khả năng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 lượng trong phạm vi 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4:</a:t>
            </a:r>
          </a:p>
          <a:p>
            <a:pPr marL="285750" indent="-285750">
              <a:buFontTx/>
              <a:buChar char="-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Trang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đón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xuân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màu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mâm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ngủ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quả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Thứ 5:</a:t>
            </a:r>
          </a:p>
          <a:p>
            <a:pPr marL="285750" indent="-285750">
              <a:buFontTx/>
              <a:buChar char="-"/>
            </a:pPr>
            <a:r>
              <a:rPr lang="en-US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Nghĩ tết</a:t>
            </a:r>
          </a:p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Thứ 6:</a:t>
            </a:r>
          </a:p>
          <a:p>
            <a:pPr marL="285750" indent="-285750">
              <a:buFontTx/>
              <a:buChar char="-"/>
            </a:pPr>
            <a:r>
              <a:rPr lang="en-US" sz="2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Nghĩ tết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FA716AE-7C2B-45E2-B5DE-81E9F214B109}"/>
              </a:ext>
            </a:extLst>
          </p:cNvPr>
          <p:cNvSpPr txBox="1"/>
          <p:nvPr/>
        </p:nvSpPr>
        <p:spPr>
          <a:xfrm>
            <a:off x="958102" y="126765"/>
            <a:ext cx="8256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5" name="Plaque 4">
            <a:extLst>
              <a:ext uri="{FF2B5EF4-FFF2-40B4-BE49-F238E27FC236}">
                <a16:creationId xmlns:a16="http://schemas.microsoft.com/office/drawing/2014/main" xmlns="" id="{8B625C2E-45FB-46D1-904F-DC1996E62731}"/>
              </a:ext>
            </a:extLst>
          </p:cNvPr>
          <p:cNvSpPr/>
          <p:nvPr/>
        </p:nvSpPr>
        <p:spPr>
          <a:xfrm>
            <a:off x="277906" y="74235"/>
            <a:ext cx="9350188" cy="6709529"/>
          </a:xfrm>
          <a:custGeom>
            <a:avLst/>
            <a:gdLst>
              <a:gd name="connsiteX0" fmla="*/ 0 w 9350188"/>
              <a:gd name="connsiteY0" fmla="*/ 1118277 h 6709529"/>
              <a:gd name="connsiteX1" fmla="*/ 1118277 w 9350188"/>
              <a:gd name="connsiteY1" fmla="*/ 0 h 6709529"/>
              <a:gd name="connsiteX2" fmla="*/ 1497671 w 9350188"/>
              <a:gd name="connsiteY2" fmla="*/ 0 h 6709529"/>
              <a:gd name="connsiteX3" fmla="*/ 1948201 w 9350188"/>
              <a:gd name="connsiteY3" fmla="*/ 0 h 6709529"/>
              <a:gd name="connsiteX4" fmla="*/ 2683276 w 9350188"/>
              <a:gd name="connsiteY4" fmla="*/ 0 h 6709529"/>
              <a:gd name="connsiteX5" fmla="*/ 3418352 w 9350188"/>
              <a:gd name="connsiteY5" fmla="*/ 0 h 6709529"/>
              <a:gd name="connsiteX6" fmla="*/ 4153428 w 9350188"/>
              <a:gd name="connsiteY6" fmla="*/ 0 h 6709529"/>
              <a:gd name="connsiteX7" fmla="*/ 4746230 w 9350188"/>
              <a:gd name="connsiteY7" fmla="*/ 0 h 6709529"/>
              <a:gd name="connsiteX8" fmla="*/ 5410170 w 9350188"/>
              <a:gd name="connsiteY8" fmla="*/ 0 h 6709529"/>
              <a:gd name="connsiteX9" fmla="*/ 6074109 w 9350188"/>
              <a:gd name="connsiteY9" fmla="*/ 0 h 6709529"/>
              <a:gd name="connsiteX10" fmla="*/ 6595775 w 9350188"/>
              <a:gd name="connsiteY10" fmla="*/ 0 h 6709529"/>
              <a:gd name="connsiteX11" fmla="*/ 7188578 w 9350188"/>
              <a:gd name="connsiteY11" fmla="*/ 0 h 6709529"/>
              <a:gd name="connsiteX12" fmla="*/ 7567972 w 9350188"/>
              <a:gd name="connsiteY12" fmla="*/ 0 h 6709529"/>
              <a:gd name="connsiteX13" fmla="*/ 8231911 w 9350188"/>
              <a:gd name="connsiteY13" fmla="*/ 0 h 6709529"/>
              <a:gd name="connsiteX14" fmla="*/ 9350188 w 9350188"/>
              <a:gd name="connsiteY14" fmla="*/ 1118277 h 6709529"/>
              <a:gd name="connsiteX15" fmla="*/ 9350188 w 9350188"/>
              <a:gd name="connsiteY15" fmla="*/ 1543210 h 6709529"/>
              <a:gd name="connsiteX16" fmla="*/ 9350188 w 9350188"/>
              <a:gd name="connsiteY16" fmla="*/ 1968142 h 6709529"/>
              <a:gd name="connsiteX17" fmla="*/ 9350188 w 9350188"/>
              <a:gd name="connsiteY17" fmla="*/ 2437805 h 6709529"/>
              <a:gd name="connsiteX18" fmla="*/ 9350188 w 9350188"/>
              <a:gd name="connsiteY18" fmla="*/ 2862737 h 6709529"/>
              <a:gd name="connsiteX19" fmla="*/ 9350188 w 9350188"/>
              <a:gd name="connsiteY19" fmla="*/ 3466589 h 6709529"/>
              <a:gd name="connsiteX20" fmla="*/ 9350188 w 9350188"/>
              <a:gd name="connsiteY20" fmla="*/ 4025711 h 6709529"/>
              <a:gd name="connsiteX21" fmla="*/ 9350188 w 9350188"/>
              <a:gd name="connsiteY21" fmla="*/ 4584833 h 6709529"/>
              <a:gd name="connsiteX22" fmla="*/ 9350188 w 9350188"/>
              <a:gd name="connsiteY22" fmla="*/ 5591252 h 6709529"/>
              <a:gd name="connsiteX23" fmla="*/ 8231911 w 9350188"/>
              <a:gd name="connsiteY23" fmla="*/ 6709529 h 6709529"/>
              <a:gd name="connsiteX24" fmla="*/ 7852517 w 9350188"/>
              <a:gd name="connsiteY24" fmla="*/ 6709529 h 6709529"/>
              <a:gd name="connsiteX25" fmla="*/ 7259714 w 9350188"/>
              <a:gd name="connsiteY25" fmla="*/ 6709529 h 6709529"/>
              <a:gd name="connsiteX26" fmla="*/ 6524639 w 9350188"/>
              <a:gd name="connsiteY26" fmla="*/ 6709529 h 6709529"/>
              <a:gd name="connsiteX27" fmla="*/ 6002972 w 9350188"/>
              <a:gd name="connsiteY27" fmla="*/ 6709529 h 6709529"/>
              <a:gd name="connsiteX28" fmla="*/ 5410170 w 9350188"/>
              <a:gd name="connsiteY28" fmla="*/ 6709529 h 6709529"/>
              <a:gd name="connsiteX29" fmla="*/ 4746230 w 9350188"/>
              <a:gd name="connsiteY29" fmla="*/ 6709529 h 6709529"/>
              <a:gd name="connsiteX30" fmla="*/ 4082291 w 9350188"/>
              <a:gd name="connsiteY30" fmla="*/ 6709529 h 6709529"/>
              <a:gd name="connsiteX31" fmla="*/ 3560625 w 9350188"/>
              <a:gd name="connsiteY31" fmla="*/ 6709529 h 6709529"/>
              <a:gd name="connsiteX32" fmla="*/ 3110095 w 9350188"/>
              <a:gd name="connsiteY32" fmla="*/ 6709529 h 6709529"/>
              <a:gd name="connsiteX33" fmla="*/ 2588428 w 9350188"/>
              <a:gd name="connsiteY33" fmla="*/ 6709529 h 6709529"/>
              <a:gd name="connsiteX34" fmla="*/ 1924489 w 9350188"/>
              <a:gd name="connsiteY34" fmla="*/ 6709529 h 6709529"/>
              <a:gd name="connsiteX35" fmla="*/ 1118277 w 9350188"/>
              <a:gd name="connsiteY35" fmla="*/ 6709529 h 6709529"/>
              <a:gd name="connsiteX36" fmla="*/ 0 w 9350188"/>
              <a:gd name="connsiteY36" fmla="*/ 5591252 h 6709529"/>
              <a:gd name="connsiteX37" fmla="*/ 0 w 9350188"/>
              <a:gd name="connsiteY37" fmla="*/ 5032130 h 6709529"/>
              <a:gd name="connsiteX38" fmla="*/ 0 w 9350188"/>
              <a:gd name="connsiteY38" fmla="*/ 4473008 h 6709529"/>
              <a:gd name="connsiteX39" fmla="*/ 0 w 9350188"/>
              <a:gd name="connsiteY39" fmla="*/ 3913886 h 6709529"/>
              <a:gd name="connsiteX40" fmla="*/ 0 w 9350188"/>
              <a:gd name="connsiteY40" fmla="*/ 3444224 h 6709529"/>
              <a:gd name="connsiteX41" fmla="*/ 0 w 9350188"/>
              <a:gd name="connsiteY41" fmla="*/ 3019291 h 6709529"/>
              <a:gd name="connsiteX42" fmla="*/ 0 w 9350188"/>
              <a:gd name="connsiteY42" fmla="*/ 2460170 h 6709529"/>
              <a:gd name="connsiteX43" fmla="*/ 0 w 9350188"/>
              <a:gd name="connsiteY43" fmla="*/ 1945777 h 6709529"/>
              <a:gd name="connsiteX44" fmla="*/ 0 w 9350188"/>
              <a:gd name="connsiteY44" fmla="*/ 1118277 h 670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350188" h="6709529" extrusionOk="0">
                <a:moveTo>
                  <a:pt x="0" y="1118277"/>
                </a:moveTo>
                <a:cubicBezTo>
                  <a:pt x="601127" y="1298131"/>
                  <a:pt x="1053402" y="645658"/>
                  <a:pt x="1118277" y="0"/>
                </a:cubicBezTo>
                <a:cubicBezTo>
                  <a:pt x="1232123" y="-29393"/>
                  <a:pt x="1385266" y="27859"/>
                  <a:pt x="1497671" y="0"/>
                </a:cubicBezTo>
                <a:cubicBezTo>
                  <a:pt x="1610076" y="-27859"/>
                  <a:pt x="1814846" y="2818"/>
                  <a:pt x="1948201" y="0"/>
                </a:cubicBezTo>
                <a:cubicBezTo>
                  <a:pt x="2081556" y="-2818"/>
                  <a:pt x="2515707" y="41274"/>
                  <a:pt x="2683276" y="0"/>
                </a:cubicBezTo>
                <a:cubicBezTo>
                  <a:pt x="2850846" y="-41274"/>
                  <a:pt x="3254573" y="79421"/>
                  <a:pt x="3418352" y="0"/>
                </a:cubicBezTo>
                <a:cubicBezTo>
                  <a:pt x="3582131" y="-79421"/>
                  <a:pt x="3918840" y="605"/>
                  <a:pt x="4153428" y="0"/>
                </a:cubicBezTo>
                <a:cubicBezTo>
                  <a:pt x="4388016" y="-605"/>
                  <a:pt x="4574773" y="8046"/>
                  <a:pt x="4746230" y="0"/>
                </a:cubicBezTo>
                <a:cubicBezTo>
                  <a:pt x="4917687" y="-8046"/>
                  <a:pt x="5168089" y="26476"/>
                  <a:pt x="5410170" y="0"/>
                </a:cubicBezTo>
                <a:cubicBezTo>
                  <a:pt x="5652251" y="-26476"/>
                  <a:pt x="5756228" y="61501"/>
                  <a:pt x="6074109" y="0"/>
                </a:cubicBezTo>
                <a:cubicBezTo>
                  <a:pt x="6391990" y="-61501"/>
                  <a:pt x="6413694" y="25822"/>
                  <a:pt x="6595775" y="0"/>
                </a:cubicBezTo>
                <a:cubicBezTo>
                  <a:pt x="6777856" y="-25822"/>
                  <a:pt x="7067437" y="32792"/>
                  <a:pt x="7188578" y="0"/>
                </a:cubicBezTo>
                <a:cubicBezTo>
                  <a:pt x="7309719" y="-32792"/>
                  <a:pt x="7393463" y="1488"/>
                  <a:pt x="7567972" y="0"/>
                </a:cubicBezTo>
                <a:cubicBezTo>
                  <a:pt x="7742481" y="-1488"/>
                  <a:pt x="7999995" y="2306"/>
                  <a:pt x="8231911" y="0"/>
                </a:cubicBezTo>
                <a:cubicBezTo>
                  <a:pt x="8062220" y="619289"/>
                  <a:pt x="8853298" y="1108871"/>
                  <a:pt x="9350188" y="1118277"/>
                </a:cubicBezTo>
                <a:cubicBezTo>
                  <a:pt x="9385843" y="1316183"/>
                  <a:pt x="9320228" y="1348726"/>
                  <a:pt x="9350188" y="1543210"/>
                </a:cubicBezTo>
                <a:cubicBezTo>
                  <a:pt x="9380148" y="1737694"/>
                  <a:pt x="9345521" y="1787193"/>
                  <a:pt x="9350188" y="1968142"/>
                </a:cubicBezTo>
                <a:cubicBezTo>
                  <a:pt x="9354855" y="2149091"/>
                  <a:pt x="9319535" y="2228685"/>
                  <a:pt x="9350188" y="2437805"/>
                </a:cubicBezTo>
                <a:cubicBezTo>
                  <a:pt x="9380841" y="2646925"/>
                  <a:pt x="9326390" y="2761828"/>
                  <a:pt x="9350188" y="2862737"/>
                </a:cubicBezTo>
                <a:cubicBezTo>
                  <a:pt x="9373986" y="2963646"/>
                  <a:pt x="9298872" y="3345532"/>
                  <a:pt x="9350188" y="3466589"/>
                </a:cubicBezTo>
                <a:cubicBezTo>
                  <a:pt x="9401504" y="3587646"/>
                  <a:pt x="9337527" y="3844786"/>
                  <a:pt x="9350188" y="4025711"/>
                </a:cubicBezTo>
                <a:cubicBezTo>
                  <a:pt x="9362849" y="4206636"/>
                  <a:pt x="9340815" y="4405454"/>
                  <a:pt x="9350188" y="4584833"/>
                </a:cubicBezTo>
                <a:cubicBezTo>
                  <a:pt x="9359561" y="4764212"/>
                  <a:pt x="9237623" y="5295720"/>
                  <a:pt x="9350188" y="5591252"/>
                </a:cubicBezTo>
                <a:cubicBezTo>
                  <a:pt x="8719243" y="5474562"/>
                  <a:pt x="8319017" y="6174423"/>
                  <a:pt x="8231911" y="6709529"/>
                </a:cubicBezTo>
                <a:cubicBezTo>
                  <a:pt x="8111486" y="6732616"/>
                  <a:pt x="7983497" y="6689820"/>
                  <a:pt x="7852517" y="6709529"/>
                </a:cubicBezTo>
                <a:cubicBezTo>
                  <a:pt x="7721537" y="6729238"/>
                  <a:pt x="7424776" y="6666711"/>
                  <a:pt x="7259714" y="6709529"/>
                </a:cubicBezTo>
                <a:cubicBezTo>
                  <a:pt x="7094652" y="6752347"/>
                  <a:pt x="6871904" y="6651019"/>
                  <a:pt x="6524639" y="6709529"/>
                </a:cubicBezTo>
                <a:cubicBezTo>
                  <a:pt x="6177374" y="6768039"/>
                  <a:pt x="6171799" y="6700125"/>
                  <a:pt x="6002972" y="6709529"/>
                </a:cubicBezTo>
                <a:cubicBezTo>
                  <a:pt x="5834145" y="6718933"/>
                  <a:pt x="5693364" y="6688151"/>
                  <a:pt x="5410170" y="6709529"/>
                </a:cubicBezTo>
                <a:cubicBezTo>
                  <a:pt x="5126976" y="6730907"/>
                  <a:pt x="4961483" y="6667357"/>
                  <a:pt x="4746230" y="6709529"/>
                </a:cubicBezTo>
                <a:cubicBezTo>
                  <a:pt x="4530977" y="6751701"/>
                  <a:pt x="4346008" y="6708298"/>
                  <a:pt x="4082291" y="6709529"/>
                </a:cubicBezTo>
                <a:cubicBezTo>
                  <a:pt x="3818574" y="6710760"/>
                  <a:pt x="3705426" y="6691656"/>
                  <a:pt x="3560625" y="6709529"/>
                </a:cubicBezTo>
                <a:cubicBezTo>
                  <a:pt x="3415824" y="6727402"/>
                  <a:pt x="3255790" y="6661924"/>
                  <a:pt x="3110095" y="6709529"/>
                </a:cubicBezTo>
                <a:cubicBezTo>
                  <a:pt x="2964400" y="6757134"/>
                  <a:pt x="2736697" y="6698745"/>
                  <a:pt x="2588428" y="6709529"/>
                </a:cubicBezTo>
                <a:cubicBezTo>
                  <a:pt x="2440159" y="6720313"/>
                  <a:pt x="2099483" y="6673921"/>
                  <a:pt x="1924489" y="6709529"/>
                </a:cubicBezTo>
                <a:cubicBezTo>
                  <a:pt x="1749495" y="6745137"/>
                  <a:pt x="1298888" y="6660375"/>
                  <a:pt x="1118277" y="6709529"/>
                </a:cubicBezTo>
                <a:cubicBezTo>
                  <a:pt x="1068351" y="6048106"/>
                  <a:pt x="650972" y="5526568"/>
                  <a:pt x="0" y="5591252"/>
                </a:cubicBezTo>
                <a:cubicBezTo>
                  <a:pt x="-6768" y="5361639"/>
                  <a:pt x="18680" y="5236258"/>
                  <a:pt x="0" y="5032130"/>
                </a:cubicBezTo>
                <a:cubicBezTo>
                  <a:pt x="-18680" y="4828002"/>
                  <a:pt x="63485" y="4595943"/>
                  <a:pt x="0" y="4473008"/>
                </a:cubicBezTo>
                <a:cubicBezTo>
                  <a:pt x="-63485" y="4350073"/>
                  <a:pt x="17945" y="4092006"/>
                  <a:pt x="0" y="3913886"/>
                </a:cubicBezTo>
                <a:cubicBezTo>
                  <a:pt x="-17945" y="3735766"/>
                  <a:pt x="4941" y="3583887"/>
                  <a:pt x="0" y="3444224"/>
                </a:cubicBezTo>
                <a:cubicBezTo>
                  <a:pt x="-4941" y="3304561"/>
                  <a:pt x="34605" y="3132863"/>
                  <a:pt x="0" y="3019291"/>
                </a:cubicBezTo>
                <a:cubicBezTo>
                  <a:pt x="-34605" y="2905719"/>
                  <a:pt x="30361" y="2625165"/>
                  <a:pt x="0" y="2460170"/>
                </a:cubicBezTo>
                <a:cubicBezTo>
                  <a:pt x="-30361" y="2295175"/>
                  <a:pt x="47347" y="2093060"/>
                  <a:pt x="0" y="1945777"/>
                </a:cubicBezTo>
                <a:cubicBezTo>
                  <a:pt x="-47347" y="1798494"/>
                  <a:pt x="81624" y="1376173"/>
                  <a:pt x="0" y="1118277"/>
                </a:cubicBezTo>
                <a:close/>
              </a:path>
            </a:pathLst>
          </a:custGeom>
          <a:noFill/>
          <a:ln w="38100">
            <a:solidFill>
              <a:srgbClr val="B2FC0C"/>
            </a:solidFill>
            <a:extLst>
              <a:ext uri="{C807C97D-BFC1-408E-A445-0C87EB9F89A2}">
                <ask:lineSketchStyleProps xmlns:ask="http://schemas.microsoft.com/office/drawing/2018/sketchyshapes" xmlns="" sd="2841459066">
                  <a:prstGeom prst="plaqu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xmlns="" id="{4089CE84-3FEB-4EBB-B497-C2EFB657A150}"/>
              </a:ext>
            </a:extLst>
          </p:cNvPr>
          <p:cNvSpPr/>
          <p:nvPr/>
        </p:nvSpPr>
        <p:spPr>
          <a:xfrm>
            <a:off x="78439" y="1971116"/>
            <a:ext cx="636495" cy="636495"/>
          </a:xfrm>
          <a:prstGeom prst="hear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>
            <a:extLst>
              <a:ext uri="{FF2B5EF4-FFF2-40B4-BE49-F238E27FC236}">
                <a16:creationId xmlns:a16="http://schemas.microsoft.com/office/drawing/2014/main" xmlns="" id="{7C274A12-B9EA-46C9-8A1E-AA5EDE82940E}"/>
              </a:ext>
            </a:extLst>
          </p:cNvPr>
          <p:cNvSpPr/>
          <p:nvPr/>
        </p:nvSpPr>
        <p:spPr>
          <a:xfrm>
            <a:off x="858931" y="3193676"/>
            <a:ext cx="470647" cy="470647"/>
          </a:xfrm>
          <a:prstGeom prst="hear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xmlns="" id="{B1D9C253-D6D1-4A95-8969-0C7C80F2BD6D}"/>
              </a:ext>
            </a:extLst>
          </p:cNvPr>
          <p:cNvSpPr/>
          <p:nvPr/>
        </p:nvSpPr>
        <p:spPr>
          <a:xfrm>
            <a:off x="221874" y="4378561"/>
            <a:ext cx="349624" cy="349624"/>
          </a:xfrm>
          <a:prstGeom prst="hear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xmlns="" id="{0668458F-8EB9-4F4F-BC67-9AA909616E83}"/>
              </a:ext>
            </a:extLst>
          </p:cNvPr>
          <p:cNvSpPr/>
          <p:nvPr/>
        </p:nvSpPr>
        <p:spPr>
          <a:xfrm>
            <a:off x="9191066" y="2096622"/>
            <a:ext cx="636495" cy="636495"/>
          </a:xfrm>
          <a:prstGeom prst="hear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xmlns="" id="{8352232F-ED9F-441C-A1E9-9FFFAA9E3B1D}"/>
              </a:ext>
            </a:extLst>
          </p:cNvPr>
          <p:cNvSpPr/>
          <p:nvPr/>
        </p:nvSpPr>
        <p:spPr>
          <a:xfrm>
            <a:off x="9293600" y="4855771"/>
            <a:ext cx="470647" cy="470647"/>
          </a:xfrm>
          <a:prstGeom prst="hear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xmlns="" id="{34DC80FC-1AE8-442C-A34D-FC6D3C96C93C}"/>
              </a:ext>
            </a:extLst>
          </p:cNvPr>
          <p:cNvSpPr/>
          <p:nvPr/>
        </p:nvSpPr>
        <p:spPr>
          <a:xfrm>
            <a:off x="8969747" y="3519449"/>
            <a:ext cx="349624" cy="349624"/>
          </a:xfrm>
          <a:prstGeom prst="hear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25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274</Words>
  <Application>Microsoft Office PowerPoint</Application>
  <PresentationFormat>A4 Paper (210x297 mm)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4</cp:revision>
  <dcterms:created xsi:type="dcterms:W3CDTF">2024-12-23T15:29:57Z</dcterms:created>
  <dcterms:modified xsi:type="dcterms:W3CDTF">2024-12-24T08:55:45Z</dcterms:modified>
</cp:coreProperties>
</file>