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30"/>
  </p:notesMasterIdLst>
  <p:sldIdLst>
    <p:sldId id="393" r:id="rId3"/>
    <p:sldId id="301" r:id="rId4"/>
    <p:sldId id="391" r:id="rId5"/>
    <p:sldId id="307" r:id="rId6"/>
    <p:sldId id="308" r:id="rId7"/>
    <p:sldId id="317" r:id="rId8"/>
    <p:sldId id="318" r:id="rId9"/>
    <p:sldId id="319" r:id="rId10"/>
    <p:sldId id="320" r:id="rId11"/>
    <p:sldId id="322" r:id="rId12"/>
    <p:sldId id="323" r:id="rId13"/>
    <p:sldId id="325" r:id="rId14"/>
    <p:sldId id="327" r:id="rId15"/>
    <p:sldId id="328" r:id="rId16"/>
    <p:sldId id="329" r:id="rId17"/>
    <p:sldId id="330" r:id="rId18"/>
    <p:sldId id="377" r:id="rId19"/>
    <p:sldId id="379" r:id="rId20"/>
    <p:sldId id="380" r:id="rId21"/>
    <p:sldId id="381" r:id="rId22"/>
    <p:sldId id="383" r:id="rId23"/>
    <p:sldId id="384" r:id="rId24"/>
    <p:sldId id="385" r:id="rId25"/>
    <p:sldId id="386" r:id="rId26"/>
    <p:sldId id="387" r:id="rId27"/>
    <p:sldId id="388" r:id="rId28"/>
    <p:sldId id="287" r:id="rId29"/>
  </p:sldIdLst>
  <p:sldSz cx="18288000" cy="10287000"/>
  <p:notesSz cx="6735763" cy="9866313"/>
  <p:embeddedFontLst>
    <p:embeddedFont>
      <p:font typeface="Cambria" pitchFamily="18" charset="0"/>
      <p:regular r:id="rId31"/>
      <p:bold r:id="rId32"/>
      <p:italic r:id="rId33"/>
      <p:boldItalic r:id="rId34"/>
    </p:embeddedFont>
    <p:embeddedFont>
      <p:font typeface="Microsoft YaHei" pitchFamily="34" charset="-122"/>
      <p:regular r:id="rId35"/>
      <p:bold r:id="rId36"/>
    </p:embeddedFont>
    <p:embeddedFont>
      <p:font typeface="Roboto Condensed Light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  <a:srgbClr val="000099"/>
    <a:srgbClr val="660066"/>
    <a:srgbClr val="FF3300"/>
    <a:srgbClr val="D16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0FA9598-FD91-4C6F-B286-A3C3F8FDA010}">
  <a:tblStyle styleId="{40FA9598-FD91-4C6F-B286-A3C3F8FDA0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-13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7353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xmlns="" id="{0BDAEE41-7EB5-90C6-F4A4-204B665FA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xmlns="" id="{09DAC885-4609-5C98-C306-4EDBFFF97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xmlns="" id="{6D9B8489-D425-30B5-850F-D186A8C153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19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4340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>
            <a:fillRect/>
          </a:stretch>
        </p:blipFill>
        <p:spPr>
          <a:xfrm>
            <a:off x="4" y="7790545"/>
            <a:ext cx="18287999" cy="24964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>
            <a:fillRect/>
          </a:stretch>
        </p:blipFill>
        <p:spPr>
          <a:xfrm>
            <a:off x="0" y="1"/>
            <a:ext cx="18288000" cy="1422401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1350172" y="311089"/>
            <a:ext cx="6340197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1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11371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6916388"/>
            <a:ext cx="18288023" cy="33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426550" y="890051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426550" y="2190251"/>
            <a:ext cx="15435000" cy="6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/>
            </a:lvl1pPr>
            <a:lvl2pPr marL="1828755" lvl="1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400"/>
            </a:lvl2pPr>
            <a:lvl3pPr marL="2743131" lvl="2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400"/>
            </a:lvl3pPr>
            <a:lvl4pPr marL="3657509" lvl="3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2400"/>
            </a:lvl4pPr>
            <a:lvl5pPr marL="4571886" lvl="4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400"/>
            </a:lvl5pPr>
            <a:lvl6pPr marL="5486264" lvl="5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400"/>
            </a:lvl6pPr>
            <a:lvl7pPr marL="6400640" lvl="6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2400"/>
            </a:lvl7pPr>
            <a:lvl8pPr marL="7315017" lvl="7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400"/>
            </a:lvl8pPr>
            <a:lvl9pPr marL="8229395" lvl="8" indent="-6095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400"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17013056" y="8496302"/>
            <a:ext cx="1749396" cy="1658099"/>
          </a:xfrm>
          <a:custGeom>
            <a:avLst/>
            <a:gdLst/>
            <a:ahLst/>
            <a:cxnLst/>
            <a:rect l="l" t="t" r="r" b="b"/>
            <a:pathLst>
              <a:path w="3085" h="2924" extrusionOk="0">
                <a:moveTo>
                  <a:pt x="2228" y="0"/>
                </a:moveTo>
                <a:cubicBezTo>
                  <a:pt x="2200" y="0"/>
                  <a:pt x="2171" y="9"/>
                  <a:pt x="2144" y="27"/>
                </a:cubicBezTo>
                <a:lnTo>
                  <a:pt x="1489" y="444"/>
                </a:lnTo>
                <a:cubicBezTo>
                  <a:pt x="1476" y="463"/>
                  <a:pt x="1452" y="472"/>
                  <a:pt x="1425" y="472"/>
                </a:cubicBezTo>
                <a:cubicBezTo>
                  <a:pt x="1403" y="472"/>
                  <a:pt x="1379" y="466"/>
                  <a:pt x="1358" y="455"/>
                </a:cubicBezTo>
                <a:lnTo>
                  <a:pt x="644" y="158"/>
                </a:lnTo>
                <a:cubicBezTo>
                  <a:pt x="626" y="153"/>
                  <a:pt x="609" y="150"/>
                  <a:pt x="592" y="150"/>
                </a:cubicBezTo>
                <a:cubicBezTo>
                  <a:pt x="493" y="150"/>
                  <a:pt x="409" y="235"/>
                  <a:pt x="429" y="336"/>
                </a:cubicBezTo>
                <a:lnTo>
                  <a:pt x="632" y="1086"/>
                </a:lnTo>
                <a:cubicBezTo>
                  <a:pt x="644" y="1134"/>
                  <a:pt x="632" y="1170"/>
                  <a:pt x="596" y="1217"/>
                </a:cubicBezTo>
                <a:lnTo>
                  <a:pt x="96" y="1813"/>
                </a:lnTo>
                <a:cubicBezTo>
                  <a:pt x="1" y="1920"/>
                  <a:pt x="72" y="2063"/>
                  <a:pt x="191" y="2063"/>
                </a:cubicBezTo>
                <a:lnTo>
                  <a:pt x="965" y="2110"/>
                </a:lnTo>
                <a:cubicBezTo>
                  <a:pt x="1013" y="2110"/>
                  <a:pt x="1060" y="2146"/>
                  <a:pt x="1084" y="2182"/>
                </a:cubicBezTo>
                <a:lnTo>
                  <a:pt x="1489" y="2860"/>
                </a:lnTo>
                <a:cubicBezTo>
                  <a:pt x="1515" y="2903"/>
                  <a:pt x="1563" y="2924"/>
                  <a:pt x="1613" y="2924"/>
                </a:cubicBezTo>
                <a:cubicBezTo>
                  <a:pt x="1675" y="2924"/>
                  <a:pt x="1742" y="2891"/>
                  <a:pt x="1775" y="2825"/>
                </a:cubicBezTo>
                <a:lnTo>
                  <a:pt x="2060" y="2098"/>
                </a:lnTo>
                <a:cubicBezTo>
                  <a:pt x="2072" y="2051"/>
                  <a:pt x="2120" y="2027"/>
                  <a:pt x="2156" y="2003"/>
                </a:cubicBezTo>
                <a:lnTo>
                  <a:pt x="2918" y="1825"/>
                </a:lnTo>
                <a:cubicBezTo>
                  <a:pt x="3037" y="1801"/>
                  <a:pt x="3084" y="1634"/>
                  <a:pt x="2977" y="1563"/>
                </a:cubicBezTo>
                <a:lnTo>
                  <a:pt x="2382" y="1075"/>
                </a:lnTo>
                <a:cubicBezTo>
                  <a:pt x="2334" y="1039"/>
                  <a:pt x="2322" y="979"/>
                  <a:pt x="2322" y="932"/>
                </a:cubicBezTo>
                <a:lnTo>
                  <a:pt x="2382" y="158"/>
                </a:lnTo>
                <a:cubicBezTo>
                  <a:pt x="2382" y="69"/>
                  <a:pt x="2309" y="0"/>
                  <a:pt x="22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1285252" y="174404"/>
            <a:ext cx="501179" cy="560843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-515849" y="710902"/>
            <a:ext cx="1318206" cy="1249397"/>
          </a:xfrm>
          <a:custGeom>
            <a:avLst/>
            <a:gdLst/>
            <a:ahLst/>
            <a:cxnLst/>
            <a:rect l="l" t="t" r="r" b="b"/>
            <a:pathLst>
              <a:path w="3085" h="2924" extrusionOk="0">
                <a:moveTo>
                  <a:pt x="2228" y="0"/>
                </a:moveTo>
                <a:cubicBezTo>
                  <a:pt x="2200" y="0"/>
                  <a:pt x="2171" y="9"/>
                  <a:pt x="2144" y="27"/>
                </a:cubicBezTo>
                <a:lnTo>
                  <a:pt x="1489" y="444"/>
                </a:lnTo>
                <a:cubicBezTo>
                  <a:pt x="1476" y="463"/>
                  <a:pt x="1452" y="472"/>
                  <a:pt x="1425" y="472"/>
                </a:cubicBezTo>
                <a:cubicBezTo>
                  <a:pt x="1403" y="472"/>
                  <a:pt x="1379" y="466"/>
                  <a:pt x="1358" y="455"/>
                </a:cubicBezTo>
                <a:lnTo>
                  <a:pt x="644" y="158"/>
                </a:lnTo>
                <a:cubicBezTo>
                  <a:pt x="626" y="153"/>
                  <a:pt x="609" y="150"/>
                  <a:pt x="592" y="150"/>
                </a:cubicBezTo>
                <a:cubicBezTo>
                  <a:pt x="493" y="150"/>
                  <a:pt x="409" y="235"/>
                  <a:pt x="429" y="336"/>
                </a:cubicBezTo>
                <a:lnTo>
                  <a:pt x="632" y="1086"/>
                </a:lnTo>
                <a:cubicBezTo>
                  <a:pt x="644" y="1134"/>
                  <a:pt x="632" y="1170"/>
                  <a:pt x="596" y="1217"/>
                </a:cubicBezTo>
                <a:lnTo>
                  <a:pt x="96" y="1813"/>
                </a:lnTo>
                <a:cubicBezTo>
                  <a:pt x="1" y="1920"/>
                  <a:pt x="72" y="2063"/>
                  <a:pt x="191" y="2063"/>
                </a:cubicBezTo>
                <a:lnTo>
                  <a:pt x="965" y="2110"/>
                </a:lnTo>
                <a:cubicBezTo>
                  <a:pt x="1013" y="2110"/>
                  <a:pt x="1060" y="2146"/>
                  <a:pt x="1084" y="2182"/>
                </a:cubicBezTo>
                <a:lnTo>
                  <a:pt x="1489" y="2860"/>
                </a:lnTo>
                <a:cubicBezTo>
                  <a:pt x="1515" y="2903"/>
                  <a:pt x="1563" y="2924"/>
                  <a:pt x="1613" y="2924"/>
                </a:cubicBezTo>
                <a:cubicBezTo>
                  <a:pt x="1675" y="2924"/>
                  <a:pt x="1742" y="2891"/>
                  <a:pt x="1775" y="2825"/>
                </a:cubicBezTo>
                <a:lnTo>
                  <a:pt x="2060" y="2098"/>
                </a:lnTo>
                <a:cubicBezTo>
                  <a:pt x="2072" y="2051"/>
                  <a:pt x="2120" y="2027"/>
                  <a:pt x="2156" y="2003"/>
                </a:cubicBezTo>
                <a:lnTo>
                  <a:pt x="2918" y="1825"/>
                </a:lnTo>
                <a:cubicBezTo>
                  <a:pt x="3037" y="1801"/>
                  <a:pt x="3084" y="1634"/>
                  <a:pt x="2977" y="1563"/>
                </a:cubicBezTo>
                <a:lnTo>
                  <a:pt x="2382" y="1075"/>
                </a:lnTo>
                <a:cubicBezTo>
                  <a:pt x="2334" y="1039"/>
                  <a:pt x="2322" y="979"/>
                  <a:pt x="2322" y="932"/>
                </a:cubicBezTo>
                <a:lnTo>
                  <a:pt x="2382" y="158"/>
                </a:lnTo>
                <a:cubicBezTo>
                  <a:pt x="2382" y="69"/>
                  <a:pt x="2309" y="0"/>
                  <a:pt x="2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4313952" y="9476452"/>
            <a:ext cx="2334632" cy="1145330"/>
          </a:xfrm>
          <a:custGeom>
            <a:avLst/>
            <a:gdLst/>
            <a:ahLst/>
            <a:cxnLst/>
            <a:rect l="l" t="t" r="r" b="b"/>
            <a:pathLst>
              <a:path w="62440" h="30632" extrusionOk="0">
                <a:moveTo>
                  <a:pt x="51386" y="0"/>
                </a:moveTo>
                <a:cubicBezTo>
                  <a:pt x="49235" y="0"/>
                  <a:pt x="47076" y="420"/>
                  <a:pt x="45022" y="1280"/>
                </a:cubicBezTo>
                <a:cubicBezTo>
                  <a:pt x="40819" y="3030"/>
                  <a:pt x="37718" y="6586"/>
                  <a:pt x="35189" y="10257"/>
                </a:cubicBezTo>
                <a:cubicBezTo>
                  <a:pt x="32716" y="13795"/>
                  <a:pt x="30643" y="17733"/>
                  <a:pt x="27523" y="20776"/>
                </a:cubicBezTo>
                <a:cubicBezTo>
                  <a:pt x="24727" y="23534"/>
                  <a:pt x="21037" y="25151"/>
                  <a:pt x="17081" y="25341"/>
                </a:cubicBezTo>
                <a:cubicBezTo>
                  <a:pt x="16784" y="25355"/>
                  <a:pt x="16486" y="25362"/>
                  <a:pt x="16188" y="25362"/>
                </a:cubicBezTo>
                <a:cubicBezTo>
                  <a:pt x="12128" y="25362"/>
                  <a:pt x="7978" y="24031"/>
                  <a:pt x="4984" y="21213"/>
                </a:cubicBezTo>
                <a:cubicBezTo>
                  <a:pt x="4403" y="20675"/>
                  <a:pt x="3670" y="20365"/>
                  <a:pt x="2937" y="20365"/>
                </a:cubicBezTo>
                <a:cubicBezTo>
                  <a:pt x="2350" y="20365"/>
                  <a:pt x="1763" y="20564"/>
                  <a:pt x="1255" y="21004"/>
                </a:cubicBezTo>
                <a:cubicBezTo>
                  <a:pt x="247" y="21879"/>
                  <a:pt x="0" y="23762"/>
                  <a:pt x="1046" y="24732"/>
                </a:cubicBezTo>
                <a:cubicBezTo>
                  <a:pt x="5151" y="28591"/>
                  <a:pt x="10679" y="30632"/>
                  <a:pt x="16221" y="30632"/>
                </a:cubicBezTo>
                <a:cubicBezTo>
                  <a:pt x="19693" y="30632"/>
                  <a:pt x="23170" y="29831"/>
                  <a:pt x="26306" y="28175"/>
                </a:cubicBezTo>
                <a:cubicBezTo>
                  <a:pt x="30414" y="26026"/>
                  <a:pt x="33382" y="22450"/>
                  <a:pt x="35930" y="18665"/>
                </a:cubicBezTo>
                <a:cubicBezTo>
                  <a:pt x="38346" y="15108"/>
                  <a:pt x="40457" y="11189"/>
                  <a:pt x="43729" y="8298"/>
                </a:cubicBezTo>
                <a:cubicBezTo>
                  <a:pt x="45930" y="6358"/>
                  <a:pt x="48707" y="5291"/>
                  <a:pt x="51510" y="5291"/>
                </a:cubicBezTo>
                <a:cubicBezTo>
                  <a:pt x="53406" y="5291"/>
                  <a:pt x="55313" y="5779"/>
                  <a:pt x="57063" y="6815"/>
                </a:cubicBezTo>
                <a:cubicBezTo>
                  <a:pt x="57531" y="7090"/>
                  <a:pt x="57999" y="7210"/>
                  <a:pt x="58441" y="7210"/>
                </a:cubicBezTo>
                <a:cubicBezTo>
                  <a:pt x="60784" y="7210"/>
                  <a:pt x="62439" y="3855"/>
                  <a:pt x="59992" y="2383"/>
                </a:cubicBezTo>
                <a:cubicBezTo>
                  <a:pt x="57348" y="812"/>
                  <a:pt x="54376" y="0"/>
                  <a:pt x="513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6194900" y="-594850"/>
            <a:ext cx="1318200" cy="1168700"/>
          </a:xfrm>
          <a:custGeom>
            <a:avLst/>
            <a:gdLst/>
            <a:ahLst/>
            <a:cxnLst/>
            <a:rect l="l" t="t" r="r" b="b"/>
            <a:pathLst>
              <a:path w="26364" h="23374" extrusionOk="0">
                <a:moveTo>
                  <a:pt x="12439" y="4791"/>
                </a:moveTo>
                <a:cubicBezTo>
                  <a:pt x="13582" y="4791"/>
                  <a:pt x="14681" y="5094"/>
                  <a:pt x="15540" y="5766"/>
                </a:cubicBezTo>
                <a:cubicBezTo>
                  <a:pt x="15845" y="5994"/>
                  <a:pt x="16168" y="6166"/>
                  <a:pt x="16510" y="6280"/>
                </a:cubicBezTo>
                <a:cubicBezTo>
                  <a:pt x="19154" y="7478"/>
                  <a:pt x="20581" y="10331"/>
                  <a:pt x="20200" y="13032"/>
                </a:cubicBezTo>
                <a:cubicBezTo>
                  <a:pt x="19782" y="16056"/>
                  <a:pt x="16891" y="18149"/>
                  <a:pt x="13981" y="18453"/>
                </a:cubicBezTo>
                <a:cubicBezTo>
                  <a:pt x="13704" y="18483"/>
                  <a:pt x="13430" y="18498"/>
                  <a:pt x="13160" y="18498"/>
                </a:cubicBezTo>
                <a:cubicBezTo>
                  <a:pt x="10372" y="18498"/>
                  <a:pt x="7995" y="16916"/>
                  <a:pt x="6677" y="14402"/>
                </a:cubicBezTo>
                <a:cubicBezTo>
                  <a:pt x="5326" y="11815"/>
                  <a:pt x="5478" y="8714"/>
                  <a:pt x="7552" y="6717"/>
                </a:cubicBezTo>
                <a:cubicBezTo>
                  <a:pt x="8799" y="5516"/>
                  <a:pt x="10671" y="4791"/>
                  <a:pt x="12439" y="4791"/>
                </a:cubicBezTo>
                <a:close/>
                <a:moveTo>
                  <a:pt x="12167" y="0"/>
                </a:moveTo>
                <a:cubicBezTo>
                  <a:pt x="9990" y="0"/>
                  <a:pt x="7802" y="628"/>
                  <a:pt x="5897" y="1886"/>
                </a:cubicBezTo>
                <a:cubicBezTo>
                  <a:pt x="1712" y="4644"/>
                  <a:pt x="0" y="9760"/>
                  <a:pt x="1522" y="14516"/>
                </a:cubicBezTo>
                <a:cubicBezTo>
                  <a:pt x="3063" y="19366"/>
                  <a:pt x="7228" y="22923"/>
                  <a:pt x="12364" y="23341"/>
                </a:cubicBezTo>
                <a:cubicBezTo>
                  <a:pt x="12651" y="23363"/>
                  <a:pt x="12938" y="23373"/>
                  <a:pt x="13225" y="23373"/>
                </a:cubicBezTo>
                <a:cubicBezTo>
                  <a:pt x="18040" y="23373"/>
                  <a:pt x="22793" y="20405"/>
                  <a:pt x="24480" y="15828"/>
                </a:cubicBezTo>
                <a:cubicBezTo>
                  <a:pt x="26363" y="10750"/>
                  <a:pt x="23909" y="4187"/>
                  <a:pt x="18850" y="2038"/>
                </a:cubicBezTo>
                <a:cubicBezTo>
                  <a:pt x="18679" y="1962"/>
                  <a:pt x="18527" y="1905"/>
                  <a:pt x="18355" y="1867"/>
                </a:cubicBezTo>
                <a:cubicBezTo>
                  <a:pt x="16495" y="623"/>
                  <a:pt x="14336" y="0"/>
                  <a:pt x="121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466102" y="8927780"/>
            <a:ext cx="501179" cy="560843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665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1426550" y="890051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2" hasCustomPrompt="1"/>
          </p:nvPr>
        </p:nvSpPr>
        <p:spPr>
          <a:xfrm>
            <a:off x="1744379" y="3824051"/>
            <a:ext cx="1740000" cy="9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"/>
          </p:nvPr>
        </p:nvSpPr>
        <p:spPr>
          <a:xfrm>
            <a:off x="3763415" y="3961163"/>
            <a:ext cx="5120400" cy="1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3" hasCustomPrompt="1"/>
          </p:nvPr>
        </p:nvSpPr>
        <p:spPr>
          <a:xfrm>
            <a:off x="9417827" y="3824051"/>
            <a:ext cx="1740000" cy="9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4" hasCustomPrompt="1"/>
          </p:nvPr>
        </p:nvSpPr>
        <p:spPr>
          <a:xfrm>
            <a:off x="1744379" y="6831500"/>
            <a:ext cx="1740000" cy="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5" hasCustomPrompt="1"/>
          </p:nvPr>
        </p:nvSpPr>
        <p:spPr>
          <a:xfrm>
            <a:off x="9417824" y="6831500"/>
            <a:ext cx="1740000" cy="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2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6"/>
          </p:nvPr>
        </p:nvSpPr>
        <p:spPr>
          <a:xfrm>
            <a:off x="11428415" y="3961169"/>
            <a:ext cx="5089200" cy="1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7"/>
          </p:nvPr>
        </p:nvSpPr>
        <p:spPr>
          <a:xfrm>
            <a:off x="3763414" y="7010750"/>
            <a:ext cx="5115000" cy="1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8"/>
          </p:nvPr>
        </p:nvSpPr>
        <p:spPr>
          <a:xfrm>
            <a:off x="11428415" y="7010750"/>
            <a:ext cx="5089200" cy="1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9"/>
          </p:nvPr>
        </p:nvSpPr>
        <p:spPr>
          <a:xfrm>
            <a:off x="3768986" y="3417199"/>
            <a:ext cx="5115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13"/>
          </p:nvPr>
        </p:nvSpPr>
        <p:spPr>
          <a:xfrm>
            <a:off x="11428415" y="3417199"/>
            <a:ext cx="5115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14"/>
          </p:nvPr>
        </p:nvSpPr>
        <p:spPr>
          <a:xfrm>
            <a:off x="3768983" y="6435000"/>
            <a:ext cx="51096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15"/>
          </p:nvPr>
        </p:nvSpPr>
        <p:spPr>
          <a:xfrm>
            <a:off x="11428415" y="6435000"/>
            <a:ext cx="5115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3"/>
          <p:cNvSpPr/>
          <p:nvPr/>
        </p:nvSpPr>
        <p:spPr>
          <a:xfrm>
            <a:off x="352901" y="548782"/>
            <a:ext cx="700458" cy="78387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12075951" y="-814751"/>
            <a:ext cx="1606376" cy="1704816"/>
          </a:xfrm>
          <a:custGeom>
            <a:avLst/>
            <a:gdLst/>
            <a:ahLst/>
            <a:cxnLst/>
            <a:rect l="l" t="t" r="r" b="b"/>
            <a:pathLst>
              <a:path w="22503" h="23882" extrusionOk="0">
                <a:moveTo>
                  <a:pt x="9219" y="4870"/>
                </a:moveTo>
                <a:cubicBezTo>
                  <a:pt x="9273" y="4870"/>
                  <a:pt x="9325" y="4878"/>
                  <a:pt x="9378" y="4895"/>
                </a:cubicBezTo>
                <a:cubicBezTo>
                  <a:pt x="10424" y="5256"/>
                  <a:pt x="11337" y="6702"/>
                  <a:pt x="12041" y="7481"/>
                </a:cubicBezTo>
                <a:cubicBezTo>
                  <a:pt x="13011" y="8585"/>
                  <a:pt x="13943" y="9726"/>
                  <a:pt x="14837" y="10886"/>
                </a:cubicBezTo>
                <a:cubicBezTo>
                  <a:pt x="15274" y="11438"/>
                  <a:pt x="15940" y="12123"/>
                  <a:pt x="16415" y="12845"/>
                </a:cubicBezTo>
                <a:cubicBezTo>
                  <a:pt x="16301" y="12902"/>
                  <a:pt x="16168" y="12978"/>
                  <a:pt x="16073" y="13055"/>
                </a:cubicBezTo>
                <a:cubicBezTo>
                  <a:pt x="15388" y="13397"/>
                  <a:pt x="14723" y="13720"/>
                  <a:pt x="14057" y="14025"/>
                </a:cubicBezTo>
                <a:cubicBezTo>
                  <a:pt x="12820" y="14595"/>
                  <a:pt x="11584" y="15166"/>
                  <a:pt x="10329" y="15679"/>
                </a:cubicBezTo>
                <a:cubicBezTo>
                  <a:pt x="8598" y="16364"/>
                  <a:pt x="6829" y="16973"/>
                  <a:pt x="5041" y="17543"/>
                </a:cubicBezTo>
                <a:cubicBezTo>
                  <a:pt x="5193" y="15889"/>
                  <a:pt x="5421" y="14215"/>
                  <a:pt x="5783" y="12560"/>
                </a:cubicBezTo>
                <a:cubicBezTo>
                  <a:pt x="6277" y="10278"/>
                  <a:pt x="6753" y="7348"/>
                  <a:pt x="8274" y="5484"/>
                </a:cubicBezTo>
                <a:cubicBezTo>
                  <a:pt x="8567" y="5143"/>
                  <a:pt x="8902" y="4870"/>
                  <a:pt x="9219" y="4870"/>
                </a:cubicBezTo>
                <a:close/>
                <a:moveTo>
                  <a:pt x="9104" y="0"/>
                </a:moveTo>
                <a:cubicBezTo>
                  <a:pt x="5792" y="0"/>
                  <a:pt x="3506" y="3440"/>
                  <a:pt x="2454" y="6397"/>
                </a:cubicBezTo>
                <a:cubicBezTo>
                  <a:pt x="761" y="11229"/>
                  <a:pt x="0" y="16440"/>
                  <a:pt x="38" y="21538"/>
                </a:cubicBezTo>
                <a:cubicBezTo>
                  <a:pt x="38" y="23103"/>
                  <a:pt x="1251" y="23881"/>
                  <a:pt x="2462" y="23881"/>
                </a:cubicBezTo>
                <a:cubicBezTo>
                  <a:pt x="3297" y="23881"/>
                  <a:pt x="4131" y="23511"/>
                  <a:pt x="4565" y="22774"/>
                </a:cubicBezTo>
                <a:cubicBezTo>
                  <a:pt x="8370" y="21690"/>
                  <a:pt x="12079" y="20282"/>
                  <a:pt x="15693" y="18647"/>
                </a:cubicBezTo>
                <a:cubicBezTo>
                  <a:pt x="17462" y="17829"/>
                  <a:pt x="20124" y="17011"/>
                  <a:pt x="21171" y="15242"/>
                </a:cubicBezTo>
                <a:cubicBezTo>
                  <a:pt x="22502" y="12978"/>
                  <a:pt x="20904" y="10924"/>
                  <a:pt x="19592" y="9174"/>
                </a:cubicBezTo>
                <a:cubicBezTo>
                  <a:pt x="18298" y="7424"/>
                  <a:pt x="16910" y="5713"/>
                  <a:pt x="15464" y="4077"/>
                </a:cubicBezTo>
                <a:cubicBezTo>
                  <a:pt x="14133" y="2555"/>
                  <a:pt x="12744" y="900"/>
                  <a:pt x="10747" y="273"/>
                </a:cubicBezTo>
                <a:cubicBezTo>
                  <a:pt x="10174" y="86"/>
                  <a:pt x="9626" y="0"/>
                  <a:pt x="91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62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F4354-A9D6-4C2D-A605-1353D2D64F1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5F07F-0BFD-4C9B-AEE1-C1BAEC269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6.jpg"/><Relationship Id="rId1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18.png"/><Relationship Id="rId2" Type="http://schemas.openxmlformats.org/officeDocument/2006/relationships/tags" Target="../tags/tag2.xml"/><Relationship Id="rId16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microsoft.com/office/2007/relationships/hdphoto" Target="../media/hdphoto2.wdp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xmlns="" id="{C89567A1-0605-2444-01F6-6BDCB4008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>
            <a:extLst>
              <a:ext uri="{FF2B5EF4-FFF2-40B4-BE49-F238E27FC236}">
                <a16:creationId xmlns:a16="http://schemas.microsoft.com/office/drawing/2014/main" xmlns="" id="{417D65B4-DCA1-ADCB-26F0-A0D0D2CE8529}"/>
              </a:ext>
            </a:extLst>
          </p:cNvPr>
          <p:cNvGrpSpPr/>
          <p:nvPr/>
        </p:nvGrpSpPr>
        <p:grpSpPr>
          <a:xfrm rot="-5400000">
            <a:off x="14002492" y="3510037"/>
            <a:ext cx="8848052" cy="3266924"/>
            <a:chOff x="0" y="-47625"/>
            <a:chExt cx="2330351" cy="860425"/>
          </a:xfrm>
        </p:grpSpPr>
        <p:sp>
          <p:nvSpPr>
            <p:cNvPr id="85" name="Google Shape;85;p13">
              <a:extLst>
                <a:ext uri="{FF2B5EF4-FFF2-40B4-BE49-F238E27FC236}">
                  <a16:creationId xmlns:a16="http://schemas.microsoft.com/office/drawing/2014/main" xmlns="" id="{5BEA1ABF-6378-0E4D-D3EE-4FEF2667A305}"/>
                </a:ext>
              </a:extLst>
            </p:cNvPr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>
              <a:extLst>
                <a:ext uri="{FF2B5EF4-FFF2-40B4-BE49-F238E27FC236}">
                  <a16:creationId xmlns:a16="http://schemas.microsoft.com/office/drawing/2014/main" xmlns="" id="{CC771F3F-48FC-86F8-1014-53AF2A629C5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3">
            <a:extLst>
              <a:ext uri="{FF2B5EF4-FFF2-40B4-BE49-F238E27FC236}">
                <a16:creationId xmlns:a16="http://schemas.microsoft.com/office/drawing/2014/main" xmlns="" id="{6CA64617-35CA-3720-4BB0-8F07C4BB1DBB}"/>
              </a:ext>
            </a:extLst>
          </p:cNvPr>
          <p:cNvSpPr/>
          <p:nvPr/>
        </p:nvSpPr>
        <p:spPr>
          <a:xfrm>
            <a:off x="16358896" y="1774693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>
            <a:extLst>
              <a:ext uri="{FF2B5EF4-FFF2-40B4-BE49-F238E27FC236}">
                <a16:creationId xmlns:a16="http://schemas.microsoft.com/office/drawing/2014/main" xmlns="" id="{2CE5F2EE-7BEE-FB53-C609-C9E215E80D9A}"/>
              </a:ext>
            </a:extLst>
          </p:cNvPr>
          <p:cNvSpPr/>
          <p:nvPr/>
        </p:nvSpPr>
        <p:spPr>
          <a:xfrm>
            <a:off x="16358896" y="3317700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>
            <a:extLst>
              <a:ext uri="{FF2B5EF4-FFF2-40B4-BE49-F238E27FC236}">
                <a16:creationId xmlns:a16="http://schemas.microsoft.com/office/drawing/2014/main" xmlns="" id="{3D55EF37-A71D-61EF-8C32-985530B436DE}"/>
              </a:ext>
            </a:extLst>
          </p:cNvPr>
          <p:cNvSpPr/>
          <p:nvPr/>
        </p:nvSpPr>
        <p:spPr>
          <a:xfrm>
            <a:off x="16358896" y="4860707"/>
            <a:ext cx="1629358" cy="105984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13">
            <a:extLst>
              <a:ext uri="{FF2B5EF4-FFF2-40B4-BE49-F238E27FC236}">
                <a16:creationId xmlns:a16="http://schemas.microsoft.com/office/drawing/2014/main" xmlns="" id="{09A286EA-7A42-69F4-6EFE-2D34DABC5D83}"/>
              </a:ext>
            </a:extLst>
          </p:cNvPr>
          <p:cNvGrpSpPr/>
          <p:nvPr/>
        </p:nvGrpSpPr>
        <p:grpSpPr>
          <a:xfrm>
            <a:off x="568730" y="693056"/>
            <a:ext cx="17015920" cy="9145421"/>
            <a:chOff x="0" y="0"/>
            <a:chExt cx="22687894" cy="12193895"/>
          </a:xfrm>
        </p:grpSpPr>
        <p:sp>
          <p:nvSpPr>
            <p:cNvPr id="91" name="Google Shape;91;p13">
              <a:extLst>
                <a:ext uri="{FF2B5EF4-FFF2-40B4-BE49-F238E27FC236}">
                  <a16:creationId xmlns:a16="http://schemas.microsoft.com/office/drawing/2014/main" xmlns="" id="{19CBB6DA-1EBC-C6DF-A3B9-2FF895EB21B8}"/>
                </a:ext>
              </a:extLst>
            </p:cNvPr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Google Shape;92;p13">
              <a:extLst>
                <a:ext uri="{FF2B5EF4-FFF2-40B4-BE49-F238E27FC236}">
                  <a16:creationId xmlns:a16="http://schemas.microsoft.com/office/drawing/2014/main" xmlns="" id="{F32F3CC3-E73F-C0E8-FA54-6045C3990D27}"/>
                </a:ext>
              </a:extLst>
            </p:cNvPr>
            <p:cNvSpPr/>
            <p:nvPr/>
          </p:nvSpPr>
          <p:spPr>
            <a:xfrm>
              <a:off x="1455604" y="0"/>
              <a:ext cx="21232290" cy="12193895"/>
            </a:xfrm>
            <a:custGeom>
              <a:avLst/>
              <a:gdLst/>
              <a:ahLst/>
              <a:cxnLst/>
              <a:rect l="l" t="t" r="r" b="b"/>
              <a:pathLst>
                <a:path w="4194033" h="2408671" extrusionOk="0">
                  <a:moveTo>
                    <a:pt x="14585" y="0"/>
                  </a:moveTo>
                  <a:lnTo>
                    <a:pt x="4179448" y="0"/>
                  </a:lnTo>
                  <a:cubicBezTo>
                    <a:pt x="4187503" y="0"/>
                    <a:pt x="4194033" y="6530"/>
                    <a:pt x="4194033" y="14585"/>
                  </a:cubicBezTo>
                  <a:lnTo>
                    <a:pt x="4194033" y="2394085"/>
                  </a:lnTo>
                  <a:cubicBezTo>
                    <a:pt x="4194033" y="2402141"/>
                    <a:pt x="4187503" y="2408671"/>
                    <a:pt x="4179448" y="2408671"/>
                  </a:cubicBezTo>
                  <a:lnTo>
                    <a:pt x="14585" y="2408671"/>
                  </a:lnTo>
                  <a:cubicBezTo>
                    <a:pt x="6530" y="2408671"/>
                    <a:pt x="0" y="2402141"/>
                    <a:pt x="0" y="2394085"/>
                  </a:cubicBezTo>
                  <a:lnTo>
                    <a:pt x="0" y="14585"/>
                  </a:lnTo>
                  <a:cubicBezTo>
                    <a:pt x="0" y="6530"/>
                    <a:pt x="6530" y="0"/>
                    <a:pt x="1458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13">
            <a:extLst>
              <a:ext uri="{FF2B5EF4-FFF2-40B4-BE49-F238E27FC236}">
                <a16:creationId xmlns:a16="http://schemas.microsoft.com/office/drawing/2014/main" xmlns="" id="{65F0CC52-3A4C-B756-1B98-D85F00186DBA}"/>
              </a:ext>
            </a:extLst>
          </p:cNvPr>
          <p:cNvSpPr txBox="1"/>
          <p:nvPr/>
        </p:nvSpPr>
        <p:spPr>
          <a:xfrm>
            <a:off x="2472887" y="3410677"/>
            <a:ext cx="13340158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Google Shape;94;p13">
            <a:extLst>
              <a:ext uri="{FF2B5EF4-FFF2-40B4-BE49-F238E27FC236}">
                <a16:creationId xmlns:a16="http://schemas.microsoft.com/office/drawing/2014/main" xmlns="" id="{C76F4716-D7D3-01DF-291E-5893214639CD}"/>
              </a:ext>
            </a:extLst>
          </p:cNvPr>
          <p:cNvSpPr/>
          <p:nvPr/>
        </p:nvSpPr>
        <p:spPr>
          <a:xfrm rot="363746">
            <a:off x="15215772" y="789496"/>
            <a:ext cx="1572780" cy="1880753"/>
          </a:xfrm>
          <a:custGeom>
            <a:avLst/>
            <a:gdLst/>
            <a:ahLst/>
            <a:cxnLst/>
            <a:rect l="l" t="t" r="r" b="b"/>
            <a:pathLst>
              <a:path w="1572780" h="1880753" extrusionOk="0">
                <a:moveTo>
                  <a:pt x="0" y="0"/>
                </a:moveTo>
                <a:lnTo>
                  <a:pt x="1572780" y="0"/>
                </a:lnTo>
                <a:lnTo>
                  <a:pt x="1572780" y="1880753"/>
                </a:lnTo>
                <a:lnTo>
                  <a:pt x="0" y="1880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96" name="Google Shape;96;p13">
            <a:extLst>
              <a:ext uri="{FF2B5EF4-FFF2-40B4-BE49-F238E27FC236}">
                <a16:creationId xmlns:a16="http://schemas.microsoft.com/office/drawing/2014/main" xmlns="" id="{C22BDAD1-1960-8D96-2BA0-1AFC2BAD3F22}"/>
              </a:ext>
            </a:extLst>
          </p:cNvPr>
          <p:cNvGrpSpPr/>
          <p:nvPr/>
        </p:nvGrpSpPr>
        <p:grpSpPr>
          <a:xfrm>
            <a:off x="4568354" y="821154"/>
            <a:ext cx="9047465" cy="3266928"/>
            <a:chOff x="-532155" y="-47625"/>
            <a:chExt cx="2382871" cy="860425"/>
          </a:xfrm>
        </p:grpSpPr>
        <p:sp>
          <p:nvSpPr>
            <p:cNvPr id="97" name="Google Shape;97;p13">
              <a:extLst>
                <a:ext uri="{FF2B5EF4-FFF2-40B4-BE49-F238E27FC236}">
                  <a16:creationId xmlns:a16="http://schemas.microsoft.com/office/drawing/2014/main" xmlns="" id="{CEB5BAB3-6771-7CA2-E3B9-62DC6B28D3EC}"/>
                </a:ext>
              </a:extLst>
            </p:cNvPr>
            <p:cNvSpPr/>
            <p:nvPr/>
          </p:nvSpPr>
          <p:spPr>
            <a:xfrm>
              <a:off x="-532155" y="-39842"/>
              <a:ext cx="2382871" cy="321279"/>
            </a:xfrm>
            <a:custGeom>
              <a:avLst/>
              <a:gdLst/>
              <a:ahLst/>
              <a:cxnLst/>
              <a:rect l="l" t="t" r="r" b="b"/>
              <a:pathLst>
                <a:path w="1234354" h="190348" extrusionOk="0">
                  <a:moveTo>
                    <a:pt x="59468" y="0"/>
                  </a:moveTo>
                  <a:lnTo>
                    <a:pt x="1174886" y="0"/>
                  </a:lnTo>
                  <a:cubicBezTo>
                    <a:pt x="1207729" y="0"/>
                    <a:pt x="1234354" y="26625"/>
                    <a:pt x="1234354" y="59468"/>
                  </a:cubicBezTo>
                  <a:lnTo>
                    <a:pt x="1234354" y="130880"/>
                  </a:lnTo>
                  <a:cubicBezTo>
                    <a:pt x="1234354" y="146652"/>
                    <a:pt x="1228089" y="161778"/>
                    <a:pt x="1216936" y="172930"/>
                  </a:cubicBezTo>
                  <a:cubicBezTo>
                    <a:pt x="1205784" y="184083"/>
                    <a:pt x="1190658" y="190348"/>
                    <a:pt x="1174886" y="190348"/>
                  </a:cubicBezTo>
                  <a:lnTo>
                    <a:pt x="59468" y="190348"/>
                  </a:lnTo>
                  <a:cubicBezTo>
                    <a:pt x="26625" y="190348"/>
                    <a:pt x="0" y="163723"/>
                    <a:pt x="0" y="130880"/>
                  </a:cubicBezTo>
                  <a:lnTo>
                    <a:pt x="0" y="59468"/>
                  </a:lnTo>
                  <a:cubicBezTo>
                    <a:pt x="0" y="26625"/>
                    <a:pt x="26625" y="0"/>
                    <a:pt x="59468" y="0"/>
                  </a:cubicBezTo>
                  <a:close/>
                </a:path>
              </a:pathLst>
            </a:custGeom>
            <a:solidFill>
              <a:srgbClr val="6DB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13">
              <a:extLst>
                <a:ext uri="{FF2B5EF4-FFF2-40B4-BE49-F238E27FC236}">
                  <a16:creationId xmlns:a16="http://schemas.microsoft.com/office/drawing/2014/main" xmlns="" id="{8D867FE3-9A4F-EC3F-762D-F1134FFC4BE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3">
            <a:extLst>
              <a:ext uri="{FF2B5EF4-FFF2-40B4-BE49-F238E27FC236}">
                <a16:creationId xmlns:a16="http://schemas.microsoft.com/office/drawing/2014/main" xmlns="" id="{1DE692E3-F7CB-FA3D-B564-C1E853DBE590}"/>
              </a:ext>
            </a:extLst>
          </p:cNvPr>
          <p:cNvSpPr/>
          <p:nvPr/>
        </p:nvSpPr>
        <p:spPr>
          <a:xfrm rot="378088">
            <a:off x="15472230" y="6792984"/>
            <a:ext cx="1773330" cy="2909036"/>
          </a:xfrm>
          <a:custGeom>
            <a:avLst/>
            <a:gdLst/>
            <a:ahLst/>
            <a:cxnLst/>
            <a:rect l="l" t="t" r="r" b="b"/>
            <a:pathLst>
              <a:path w="2169249" h="3409428" extrusionOk="0">
                <a:moveTo>
                  <a:pt x="0" y="0"/>
                </a:moveTo>
                <a:lnTo>
                  <a:pt x="2169248" y="0"/>
                </a:lnTo>
                <a:lnTo>
                  <a:pt x="2169248" y="3409428"/>
                </a:lnTo>
                <a:lnTo>
                  <a:pt x="0" y="3409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" name="Google Shape;100;p13">
            <a:extLst>
              <a:ext uri="{FF2B5EF4-FFF2-40B4-BE49-F238E27FC236}">
                <a16:creationId xmlns:a16="http://schemas.microsoft.com/office/drawing/2014/main" xmlns="" id="{341D4EC7-FE38-C9D6-C057-347EE9A9F037}"/>
              </a:ext>
            </a:extLst>
          </p:cNvPr>
          <p:cNvSpPr/>
          <p:nvPr/>
        </p:nvSpPr>
        <p:spPr>
          <a:xfrm rot="1907740" flipH="1">
            <a:off x="1663368" y="793532"/>
            <a:ext cx="1295624" cy="1768221"/>
          </a:xfrm>
          <a:custGeom>
            <a:avLst/>
            <a:gdLst/>
            <a:ahLst/>
            <a:cxnLst/>
            <a:rect l="l" t="t" r="r" b="b"/>
            <a:pathLst>
              <a:path w="1295624" h="1768221" extrusionOk="0">
                <a:moveTo>
                  <a:pt x="1295624" y="0"/>
                </a:moveTo>
                <a:lnTo>
                  <a:pt x="0" y="0"/>
                </a:lnTo>
                <a:lnTo>
                  <a:pt x="0" y="1768221"/>
                </a:lnTo>
                <a:lnTo>
                  <a:pt x="1295624" y="1768221"/>
                </a:lnTo>
                <a:lnTo>
                  <a:pt x="129562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1" name="Google Shape;101;p13">
            <a:extLst>
              <a:ext uri="{FF2B5EF4-FFF2-40B4-BE49-F238E27FC236}">
                <a16:creationId xmlns:a16="http://schemas.microsoft.com/office/drawing/2014/main" xmlns="" id="{ED9226AD-C950-2FEF-8AF0-5D90AF58D006}"/>
              </a:ext>
            </a:extLst>
          </p:cNvPr>
          <p:cNvSpPr txBox="1"/>
          <p:nvPr/>
        </p:nvSpPr>
        <p:spPr>
          <a:xfrm>
            <a:off x="4342333" y="1048183"/>
            <a:ext cx="966872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ỦY BAN NHÂN DÂN QUẬN 6  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PHÒNG GIÁO DỤC VÀ ĐÀO TẠO</a:t>
            </a:r>
            <a:endParaRPr lang="vi-VN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B1EEF8-14D4-0E71-8729-4BA667C55FF4}"/>
              </a:ext>
            </a:extLst>
          </p:cNvPr>
          <p:cNvGrpSpPr/>
          <p:nvPr/>
        </p:nvGrpSpPr>
        <p:grpSpPr>
          <a:xfrm>
            <a:off x="1384360" y="7650951"/>
            <a:ext cx="2124464" cy="1728500"/>
            <a:chOff x="1384360" y="7650951"/>
            <a:chExt cx="2124464" cy="1728500"/>
          </a:xfrm>
        </p:grpSpPr>
        <p:sp>
          <p:nvSpPr>
            <p:cNvPr id="22" name="Google Shape;937;p36">
              <a:extLst>
                <a:ext uri="{FF2B5EF4-FFF2-40B4-BE49-F238E27FC236}">
                  <a16:creationId xmlns:a16="http://schemas.microsoft.com/office/drawing/2014/main" xmlns="" id="{AA018096-EA15-39F2-DE6B-0482E2A8B26C}"/>
                </a:ext>
              </a:extLst>
            </p:cNvPr>
            <p:cNvSpPr/>
            <p:nvPr/>
          </p:nvSpPr>
          <p:spPr>
            <a:xfrm>
              <a:off x="1384360" y="7650951"/>
              <a:ext cx="1115457" cy="851417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Google Shape;937;p36">
              <a:extLst>
                <a:ext uri="{FF2B5EF4-FFF2-40B4-BE49-F238E27FC236}">
                  <a16:creationId xmlns:a16="http://schemas.microsoft.com/office/drawing/2014/main" xmlns="" id="{64846E95-8AA1-22B6-8FDC-E8EED6A42F16}"/>
                </a:ext>
              </a:extLst>
            </p:cNvPr>
            <p:cNvSpPr/>
            <p:nvPr/>
          </p:nvSpPr>
          <p:spPr>
            <a:xfrm>
              <a:off x="1688776" y="8130747"/>
              <a:ext cx="1451917" cy="1248704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Google Shape;937;p36">
              <a:extLst>
                <a:ext uri="{FF2B5EF4-FFF2-40B4-BE49-F238E27FC236}">
                  <a16:creationId xmlns:a16="http://schemas.microsoft.com/office/drawing/2014/main" xmlns="" id="{63CD244E-45B4-C92C-66A5-0ED540A78032}"/>
                </a:ext>
              </a:extLst>
            </p:cNvPr>
            <p:cNvSpPr/>
            <p:nvPr/>
          </p:nvSpPr>
          <p:spPr>
            <a:xfrm>
              <a:off x="2616119" y="7732348"/>
              <a:ext cx="892705" cy="851417"/>
            </a:xfrm>
            <a:custGeom>
              <a:avLst/>
              <a:gdLst/>
              <a:ahLst/>
              <a:cxnLst/>
              <a:rect l="l" t="t" r="r" b="b"/>
              <a:pathLst>
                <a:path w="892705" h="851417" extrusionOk="0">
                  <a:moveTo>
                    <a:pt x="0" y="0"/>
                  </a:moveTo>
                  <a:lnTo>
                    <a:pt x="892705" y="0"/>
                  </a:lnTo>
                  <a:lnTo>
                    <a:pt x="892705" y="851417"/>
                  </a:lnTo>
                  <a:lnTo>
                    <a:pt x="0" y="8514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811019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2900"/>
            <a:ext cx="18288002" cy="1097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48669" y="8679976"/>
            <a:ext cx="2149521" cy="9838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91799" y="7513091"/>
            <a:ext cx="968991" cy="85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87455" y="8106770"/>
            <a:ext cx="1064525" cy="573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49042" y="8756384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4</a:t>
            </a:r>
          </a:p>
        </p:txBody>
      </p:sp>
    </p:spTree>
    <p:extLst>
      <p:ext uri="{BB962C8B-B14F-4D97-AF65-F5344CB8AC3E}">
        <p14:creationId xmlns:p14="http://schemas.microsoft.com/office/powerpoint/2010/main" val="15325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2900"/>
            <a:ext cx="18288002" cy="1097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040436" y="2518013"/>
            <a:ext cx="2460573" cy="9063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583566" y="1351127"/>
            <a:ext cx="1203180" cy="85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4579222" y="1944806"/>
            <a:ext cx="1064525" cy="573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351862" y="2593412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5</a:t>
            </a:r>
          </a:p>
        </p:txBody>
      </p:sp>
    </p:spTree>
    <p:extLst>
      <p:ext uri="{BB962C8B-B14F-4D97-AF65-F5344CB8AC3E}">
        <p14:creationId xmlns:p14="http://schemas.microsoft.com/office/powerpoint/2010/main" val="16439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42"/>
            <a:ext cx="18288002" cy="1097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73240" y="1406478"/>
            <a:ext cx="2372721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945962" y="2688551"/>
            <a:ext cx="3946379" cy="14125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2037325" y="1821977"/>
            <a:ext cx="1522812" cy="866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05450" y="1406478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6</a:t>
            </a:r>
          </a:p>
        </p:txBody>
      </p:sp>
    </p:spTree>
    <p:extLst>
      <p:ext uri="{BB962C8B-B14F-4D97-AF65-F5344CB8AC3E}">
        <p14:creationId xmlns:p14="http://schemas.microsoft.com/office/powerpoint/2010/main" val="30570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301956"/>
            <a:ext cx="18287999" cy="1097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7454" y="7942996"/>
            <a:ext cx="2530419" cy="11126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5015552" y="4053381"/>
            <a:ext cx="2249103" cy="22723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100550" y="6325738"/>
            <a:ext cx="736979" cy="16172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32932" y="8059340"/>
            <a:ext cx="21495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7</a:t>
            </a:r>
          </a:p>
        </p:txBody>
      </p:sp>
    </p:spTree>
    <p:extLst>
      <p:ext uri="{BB962C8B-B14F-4D97-AF65-F5344CB8AC3E}">
        <p14:creationId xmlns:p14="http://schemas.microsoft.com/office/powerpoint/2010/main" val="32495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363" y="-342900"/>
            <a:ext cx="19516725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2900"/>
            <a:ext cx="1828800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363" y="-342900"/>
            <a:ext cx="19516725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C670D5E9-08E7-1316-F928-48C394AE9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" b="860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E993763D-1E06-3481-DF76-1A28BBA87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682EEF22-8952-C191-63BC-46855097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8100"/>
      </p:ext>
    </p:extLst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xmlns="" id="{5703FEBD-4EBF-D892-6D27-6F006A0F2FD8}"/>
              </a:ext>
            </a:extLst>
          </p:cNvPr>
          <p:cNvSpPr/>
          <p:nvPr/>
        </p:nvSpPr>
        <p:spPr>
          <a:xfrm>
            <a:off x="4456091" y="3108282"/>
            <a:ext cx="4048548" cy="3662085"/>
          </a:xfrm>
          <a:prstGeom prst="roundRect">
            <a:avLst/>
          </a:prstGeom>
          <a:solidFill>
            <a:srgbClr val="DACCF0"/>
          </a:solidFill>
          <a:ln>
            <a:noFill/>
          </a:ln>
          <a:effectLst>
            <a:outerShdw blurRad="317500" dist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xmlns="" id="{BA971717-5FAC-D27E-855D-F6DF56762188}"/>
              </a:ext>
            </a:extLst>
          </p:cNvPr>
          <p:cNvSpPr/>
          <p:nvPr/>
        </p:nvSpPr>
        <p:spPr>
          <a:xfrm>
            <a:off x="298310" y="2877074"/>
            <a:ext cx="4009293" cy="3988190"/>
          </a:xfrm>
          <a:prstGeom prst="roundRect">
            <a:avLst/>
          </a:prstGeom>
          <a:solidFill>
            <a:srgbClr val="FCF1D8"/>
          </a:solidFill>
          <a:ln>
            <a:noFill/>
          </a:ln>
          <a:effectLst>
            <a:outerShdw blurRad="317500" dist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04633" y="463631"/>
            <a:ext cx="16691318" cy="1801829"/>
          </a:xfrm>
          <a:prstGeom prst="roundRect">
            <a:avLst/>
          </a:prstGeom>
          <a:noFill/>
          <a:ln w="4445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D:\CHUYÊN ĐỀ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3" y="3108283"/>
            <a:ext cx="3345908" cy="3345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D:\CHUYÊN ĐỀ\HÌNH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89" y="3380331"/>
            <a:ext cx="3282800" cy="317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xmlns="" id="{BA971717-5FAC-D27E-855D-F6DF56762188}"/>
              </a:ext>
            </a:extLst>
          </p:cNvPr>
          <p:cNvSpPr/>
          <p:nvPr/>
        </p:nvSpPr>
        <p:spPr>
          <a:xfrm>
            <a:off x="8974949" y="2943940"/>
            <a:ext cx="3264342" cy="3988190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1" b="96289" l="10000" r="90000">
                        <a14:backgroundMark x1="46333" y1="52344" x2="59444" y2="52539"/>
                        <a14:backgroundMark x1="52778" y1="53125" x2="52556" y2="50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4" r="28709"/>
          <a:stretch/>
        </p:blipFill>
        <p:spPr>
          <a:xfrm>
            <a:off x="8945837" y="3067735"/>
            <a:ext cx="3264342" cy="36620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xmlns="" id="{5703FEBD-4EBF-D892-6D27-6F006A0F2FD8}"/>
              </a:ext>
            </a:extLst>
          </p:cNvPr>
          <p:cNvSpPr/>
          <p:nvPr/>
        </p:nvSpPr>
        <p:spPr>
          <a:xfrm>
            <a:off x="12905105" y="3135563"/>
            <a:ext cx="4869540" cy="366208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pic>
        <p:nvPicPr>
          <p:cNvPr id="9" name="Picture 2" descr="https://encrypted-tbn0.gstatic.com/images?q=tbn:ANd9GcREzSvuHkyxMtSguzoMCqZg77MeT61Qy26Bvc8_SdOlyakrbBx87Iz4JFoCFQ&amp;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509" y="3302397"/>
            <a:ext cx="4160732" cy="322076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p Arrow Callout 1"/>
          <p:cNvSpPr/>
          <p:nvPr/>
        </p:nvSpPr>
        <p:spPr>
          <a:xfrm>
            <a:off x="406057" y="6753014"/>
            <a:ext cx="2960900" cy="182162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8452"/>
            </a:avLst>
          </a:prstGeom>
          <a:solidFill>
            <a:srgbClr val="FF66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endParaRPr lang="en-US" sz="52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Up Arrow Callout 12"/>
          <p:cNvSpPr/>
          <p:nvPr/>
        </p:nvSpPr>
        <p:spPr>
          <a:xfrm>
            <a:off x="4632153" y="6729821"/>
            <a:ext cx="3146865" cy="199043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6037"/>
            </a:avLst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endParaRPr lang="en-US" sz="52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12905105" y="6932129"/>
            <a:ext cx="4836120" cy="178813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0877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Classroom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8444832" y="6958250"/>
            <a:ext cx="4036521" cy="1827386"/>
          </a:xfrm>
          <a:prstGeom prst="upArrowCallout">
            <a:avLst>
              <a:gd name="adj1" fmla="val 27714"/>
              <a:gd name="adj2" fmla="val 23728"/>
              <a:gd name="adj3" fmla="val 25000"/>
              <a:gd name="adj4" fmla="val 70066"/>
            </a:avLst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Form</a:t>
            </a:r>
          </a:p>
        </p:txBody>
      </p:sp>
    </p:spTree>
    <p:extLst>
      <p:ext uri="{BB962C8B-B14F-4D97-AF65-F5344CB8AC3E}">
        <p14:creationId xmlns:p14="http://schemas.microsoft.com/office/powerpoint/2010/main" val="1728666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1C8498BD-39C4-B137-51C7-A0F4D1521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F3EB00F9-951C-9212-D8CA-3700CAA75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3" t="14563" r="37411" b="72742"/>
          <a:stretch/>
        </p:blipFill>
        <p:spPr>
          <a:xfrm>
            <a:off x="8262257" y="1698171"/>
            <a:ext cx="326571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ame&#10;&#10;Description automatically generated">
            <a:extLst>
              <a:ext uri="{FF2B5EF4-FFF2-40B4-BE49-F238E27FC236}">
                <a16:creationId xmlns:a16="http://schemas.microsoft.com/office/drawing/2014/main" xmlns="" id="{3B011358-CA2C-4D22-1D95-7D221B9CA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8" y="555095"/>
            <a:ext cx="5845629" cy="8817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45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5D640E1A-82E5-29E0-8BE5-0F6F687A2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5620679" cy="102870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110E986B-169B-4511-2E0D-F65007FE2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595" y="0"/>
            <a:ext cx="6068807" cy="10287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51C25FD7-FC8F-FF78-3FED-D5F05FA54691}"/>
              </a:ext>
            </a:extLst>
          </p:cNvPr>
          <p:cNvSpPr/>
          <p:nvPr/>
        </p:nvSpPr>
        <p:spPr>
          <a:xfrm>
            <a:off x="7924801" y="4859867"/>
            <a:ext cx="2032001" cy="575733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87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1C87383B-0237-4A76-BD09-5C24AAEE9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4527"/>
          <a:stretch/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xmlns="" id="{CF6CBD32-11BA-A772-695A-F0CE05B6C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37" y="0"/>
            <a:ext cx="4754682" cy="10287000"/>
          </a:xfrm>
          <a:prstGeom prst="rect">
            <a:avLst/>
          </a:prstGeom>
        </p:spPr>
      </p:pic>
      <p:pic>
        <p:nvPicPr>
          <p:cNvPr id="11" name="Picture 10" descr="A screenshot of a computer game&#10;&#10;Description automatically generated">
            <a:extLst>
              <a:ext uri="{FF2B5EF4-FFF2-40B4-BE49-F238E27FC236}">
                <a16:creationId xmlns:a16="http://schemas.microsoft.com/office/drawing/2014/main" xmlns="" id="{EC9A43FE-B7ED-3AAD-A92B-4155DE1582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 b="4033"/>
          <a:stretch/>
        </p:blipFill>
        <p:spPr>
          <a:xfrm>
            <a:off x="6812760" y="1998133"/>
            <a:ext cx="10679373" cy="64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D9C6864D-DE5B-E4C5-2672-DF6437EB4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" b="5927"/>
          <a:stretch/>
        </p:blipFill>
        <p:spPr>
          <a:xfrm>
            <a:off x="7354826" y="1126672"/>
            <a:ext cx="10722738" cy="705212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5C52B97-1703-C232-B0F9-48972A836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8" y="0"/>
            <a:ext cx="556867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video game&#10;&#10;Description automatically generated">
            <a:extLst>
              <a:ext uri="{FF2B5EF4-FFF2-40B4-BE49-F238E27FC236}">
                <a16:creationId xmlns:a16="http://schemas.microsoft.com/office/drawing/2014/main" xmlns="" id="{361F1EA7-3031-ABCB-C93E-2DF1D17AB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0"/>
            <a:ext cx="5160434" cy="10287000"/>
          </a:xfr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53C0C718-91FB-B17C-656A-8F371B5A5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6775"/>
          <a:stretch/>
        </p:blipFill>
        <p:spPr>
          <a:xfrm>
            <a:off x="7511144" y="1306286"/>
            <a:ext cx="10086821" cy="70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bbon: Tilted Down 7">
            <a:extLst>
              <a:ext uri="{FF2B5EF4-FFF2-40B4-BE49-F238E27FC236}">
                <a16:creationId xmlns:a16="http://schemas.microsoft.com/office/drawing/2014/main" xmlns="" id="{D792A836-6A89-4EB0-B974-1B126B54C64A}"/>
              </a:ext>
            </a:extLst>
          </p:cNvPr>
          <p:cNvSpPr/>
          <p:nvPr/>
        </p:nvSpPr>
        <p:spPr>
          <a:xfrm>
            <a:off x="4294908" y="387927"/>
            <a:ext cx="10113819" cy="2687045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371;p22">
            <a:extLst>
              <a:ext uri="{FF2B5EF4-FFF2-40B4-BE49-F238E27FC236}">
                <a16:creationId xmlns:a16="http://schemas.microsoft.com/office/drawing/2014/main" xmlns="" id="{D3F5F091-12F4-4A97-93C6-F6C645385178}"/>
              </a:ext>
            </a:extLst>
          </p:cNvPr>
          <p:cNvSpPr txBox="1"/>
          <p:nvPr/>
        </p:nvSpPr>
        <p:spPr>
          <a:xfrm>
            <a:off x="4488872" y="872743"/>
            <a:ext cx="991985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trân trọng cảm ơn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5400" b="1" dirty="0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lang="vi-VN" sz="5400" b="1" dirty="0">
              <a:solidFill>
                <a:srgbClr val="00009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0148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xmlns="" id="{5703FEBD-4EBF-D892-6D27-6F006A0F2FD8}"/>
              </a:ext>
            </a:extLst>
          </p:cNvPr>
          <p:cNvSpPr/>
          <p:nvPr/>
        </p:nvSpPr>
        <p:spPr>
          <a:xfrm>
            <a:off x="4456090" y="3108282"/>
            <a:ext cx="8101669" cy="3662085"/>
          </a:xfrm>
          <a:prstGeom prst="roundRect">
            <a:avLst/>
          </a:prstGeom>
          <a:solidFill>
            <a:srgbClr val="DACCF0"/>
          </a:solidFill>
          <a:ln>
            <a:noFill/>
          </a:ln>
          <a:effectLst>
            <a:outerShdw blurRad="317500" dist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99638" y="541563"/>
            <a:ext cx="15288724" cy="1801829"/>
          </a:xfrm>
          <a:prstGeom prst="roundRect">
            <a:avLst/>
          </a:prstGeom>
          <a:noFill/>
          <a:ln w="4445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D:\CHUYÊN ĐỀ\HÌNH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07" y="3353051"/>
            <a:ext cx="6959431" cy="317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Up Arrow Callout 12"/>
          <p:cNvSpPr/>
          <p:nvPr/>
        </p:nvSpPr>
        <p:spPr>
          <a:xfrm>
            <a:off x="5980349" y="7042416"/>
            <a:ext cx="5053149" cy="199043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6037"/>
            </a:avLst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endParaRPr lang="en-US" sz="52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68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8067407" y="1349546"/>
            <a:ext cx="1186529" cy="1186529"/>
            <a:chOff x="7273474" y="1916832"/>
            <a:chExt cx="791019" cy="791019"/>
          </a:xfrm>
        </p:grpSpPr>
        <p:sp>
          <p:nvSpPr>
            <p:cNvPr id="5" name="Oval 40"/>
            <p:cNvSpPr/>
            <p:nvPr/>
          </p:nvSpPr>
          <p:spPr>
            <a:xfrm>
              <a:off x="7273474" y="1916832"/>
              <a:ext cx="791019" cy="791019"/>
            </a:xfrm>
            <a:prstGeom prst="ellipse">
              <a:avLst/>
            </a:prstGeom>
            <a:solidFill>
              <a:srgbClr val="F7E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61"/>
            <p:cNvGrpSpPr/>
            <p:nvPr/>
          </p:nvGrpSpPr>
          <p:grpSpPr>
            <a:xfrm>
              <a:off x="7485214" y="2164026"/>
              <a:ext cx="367568" cy="296632"/>
              <a:chOff x="2700338" y="2965449"/>
              <a:chExt cx="271462" cy="219075"/>
            </a:xfrm>
            <a:solidFill>
              <a:schemeClr val="bg1"/>
            </a:solidFill>
          </p:grpSpPr>
          <p:sp>
            <p:nvSpPr>
              <p:cNvPr id="7" name="Freeform: Shape 62"/>
              <p:cNvSpPr/>
              <p:nvPr/>
            </p:nvSpPr>
            <p:spPr bwMode="auto">
              <a:xfrm>
                <a:off x="2754313" y="2987674"/>
                <a:ext cx="82550" cy="174625"/>
              </a:xfrm>
              <a:custGeom>
                <a:avLst/>
                <a:gdLst/>
                <a:ahLst/>
                <a:cxnLst>
                  <a:cxn ang="0">
                    <a:pos x="36" y="72"/>
                  </a:cxn>
                  <a:cxn ang="0">
                    <a:pos x="32" y="75"/>
                  </a:cxn>
                  <a:cxn ang="0">
                    <a:pos x="5" y="61"/>
                  </a:cxn>
                  <a:cxn ang="0">
                    <a:pos x="0" y="53"/>
                  </a:cxn>
                  <a:cxn ang="0">
                    <a:pos x="0" y="23"/>
                  </a:cxn>
                  <a:cxn ang="0">
                    <a:pos x="5" y="15"/>
                  </a:cxn>
                  <a:cxn ang="0">
                    <a:pos x="32" y="2"/>
                  </a:cxn>
                  <a:cxn ang="0">
                    <a:pos x="36" y="4"/>
                  </a:cxn>
                  <a:cxn ang="0">
                    <a:pos x="36" y="72"/>
                  </a:cxn>
                </a:cxnLst>
                <a:rect l="0" t="0" r="r" b="b"/>
                <a:pathLst>
                  <a:path w="36" h="76">
                    <a:moveTo>
                      <a:pt x="36" y="72"/>
                    </a:moveTo>
                    <a:cubicBezTo>
                      <a:pt x="36" y="75"/>
                      <a:pt x="35" y="76"/>
                      <a:pt x="32" y="75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2" y="60"/>
                      <a:pt x="0" y="56"/>
                      <a:pt x="0" y="5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0"/>
                      <a:pt x="2" y="17"/>
                      <a:pt x="5" y="15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5" y="0"/>
                      <a:pt x="36" y="1"/>
                      <a:pt x="36" y="4"/>
                    </a:cubicBezTo>
                    <a:lnTo>
                      <a:pt x="36" y="7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  <p:sp>
            <p:nvSpPr>
              <p:cNvPr id="8" name="Freeform: Shape 63"/>
              <p:cNvSpPr/>
              <p:nvPr/>
            </p:nvSpPr>
            <p:spPr bwMode="auto">
              <a:xfrm>
                <a:off x="2700338" y="3028949"/>
                <a:ext cx="39687" cy="93663"/>
              </a:xfrm>
              <a:custGeom>
                <a:avLst/>
                <a:gdLst/>
                <a:ahLst/>
                <a:cxnLst>
                  <a:cxn ang="0">
                    <a:pos x="17" y="35"/>
                  </a:cxn>
                  <a:cxn ang="0">
                    <a:pos x="12" y="41"/>
                  </a:cxn>
                  <a:cxn ang="0">
                    <a:pos x="5" y="41"/>
                  </a:cxn>
                  <a:cxn ang="0">
                    <a:pos x="0" y="35"/>
                  </a:cxn>
                  <a:cxn ang="0">
                    <a:pos x="0" y="5"/>
                  </a:cxn>
                  <a:cxn ang="0">
                    <a:pos x="5" y="0"/>
                  </a:cxn>
                  <a:cxn ang="0">
                    <a:pos x="12" y="0"/>
                  </a:cxn>
                  <a:cxn ang="0">
                    <a:pos x="17" y="5"/>
                  </a:cxn>
                  <a:cxn ang="0">
                    <a:pos x="17" y="35"/>
                  </a:cxn>
                </a:cxnLst>
                <a:rect l="0" t="0" r="r" b="b"/>
                <a:pathLst>
                  <a:path w="17" h="41">
                    <a:moveTo>
                      <a:pt x="17" y="35"/>
                    </a:moveTo>
                    <a:cubicBezTo>
                      <a:pt x="17" y="38"/>
                      <a:pt x="14" y="41"/>
                      <a:pt x="12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8"/>
                      <a:pt x="0" y="3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2"/>
                      <a:pt x="17" y="5"/>
                    </a:cubicBezTo>
                    <a:lnTo>
                      <a:pt x="17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  <p:sp>
            <p:nvSpPr>
              <p:cNvPr id="9" name="Freeform: Shape 64"/>
              <p:cNvSpPr/>
              <p:nvPr/>
            </p:nvSpPr>
            <p:spPr bwMode="auto">
              <a:xfrm>
                <a:off x="2865438" y="3006724"/>
                <a:ext cx="46037" cy="136525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20" y="31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51"/>
                  </a:cxn>
                  <a:cxn ang="0">
                    <a:pos x="2" y="51"/>
                  </a:cxn>
                  <a:cxn ang="0">
                    <a:pos x="2" y="55"/>
                  </a:cxn>
                  <a:cxn ang="0">
                    <a:pos x="5" y="59"/>
                  </a:cxn>
                  <a:cxn ang="0">
                    <a:pos x="7" y="60"/>
                  </a:cxn>
                  <a:cxn ang="0">
                    <a:pos x="9" y="58"/>
                  </a:cxn>
                  <a:cxn ang="0">
                    <a:pos x="10" y="58"/>
                  </a:cxn>
                </a:cxnLst>
                <a:rect l="0" t="0" r="r" b="b"/>
                <a:pathLst>
                  <a:path w="20" h="60">
                    <a:moveTo>
                      <a:pt x="10" y="58"/>
                    </a:moveTo>
                    <a:cubicBezTo>
                      <a:pt x="16" y="50"/>
                      <a:pt x="20" y="41"/>
                      <a:pt x="20" y="31"/>
                    </a:cubicBezTo>
                    <a:cubicBezTo>
                      <a:pt x="20" y="20"/>
                      <a:pt x="17" y="11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8" y="1"/>
                      <a:pt x="7" y="0"/>
                      <a:pt x="5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1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2" y="22"/>
                      <a:pt x="12" y="39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1" y="51"/>
                      <a:pt x="0" y="53"/>
                      <a:pt x="2" y="55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6" y="59"/>
                      <a:pt x="7" y="60"/>
                      <a:pt x="7" y="60"/>
                    </a:cubicBezTo>
                    <a:cubicBezTo>
                      <a:pt x="8" y="59"/>
                      <a:pt x="9" y="59"/>
                      <a:pt x="9" y="58"/>
                    </a:cubicBezTo>
                    <a:cubicBezTo>
                      <a:pt x="10" y="58"/>
                      <a:pt x="10" y="58"/>
                      <a:pt x="10" y="58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  <p:sp>
            <p:nvSpPr>
              <p:cNvPr id="10" name="Freeform: Shape 65"/>
              <p:cNvSpPr/>
              <p:nvPr/>
            </p:nvSpPr>
            <p:spPr bwMode="auto">
              <a:xfrm>
                <a:off x="2906713" y="2965449"/>
                <a:ext cx="65087" cy="219075"/>
              </a:xfrm>
              <a:custGeom>
                <a:avLst/>
                <a:gdLst/>
                <a:ahLst/>
                <a:cxnLst>
                  <a:cxn ang="0">
                    <a:pos x="28" y="49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0" y="2"/>
                  </a:cxn>
                  <a:cxn ang="0">
                    <a:pos x="6" y="1"/>
                  </a:cxn>
                  <a:cxn ang="0">
                    <a:pos x="2" y="5"/>
                  </a:cxn>
                  <a:cxn ang="0">
                    <a:pos x="3" y="10"/>
                  </a:cxn>
                  <a:cxn ang="0">
                    <a:pos x="3" y="10"/>
                  </a:cxn>
                  <a:cxn ang="0">
                    <a:pos x="2" y="87"/>
                  </a:cxn>
                  <a:cxn ang="0">
                    <a:pos x="2" y="91"/>
                  </a:cxn>
                  <a:cxn ang="0">
                    <a:pos x="6" y="95"/>
                  </a:cxn>
                  <a:cxn ang="0">
                    <a:pos x="8" y="96"/>
                  </a:cxn>
                  <a:cxn ang="0">
                    <a:pos x="10" y="95"/>
                  </a:cxn>
                  <a:cxn ang="0">
                    <a:pos x="28" y="49"/>
                  </a:cxn>
                </a:cxnLst>
                <a:rect l="0" t="0" r="r" b="b"/>
                <a:pathLst>
                  <a:path w="28" h="96">
                    <a:moveTo>
                      <a:pt x="28" y="49"/>
                    </a:moveTo>
                    <a:cubicBezTo>
                      <a:pt x="28" y="32"/>
                      <a:pt x="22" y="15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2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2" y="33"/>
                      <a:pt x="22" y="65"/>
                      <a:pt x="2" y="87"/>
                    </a:cubicBezTo>
                    <a:cubicBezTo>
                      <a:pt x="2" y="88"/>
                      <a:pt x="0" y="89"/>
                      <a:pt x="2" y="91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6"/>
                      <a:pt x="7" y="96"/>
                      <a:pt x="8" y="96"/>
                    </a:cubicBezTo>
                    <a:cubicBezTo>
                      <a:pt x="9" y="96"/>
                      <a:pt x="9" y="95"/>
                      <a:pt x="10" y="95"/>
                    </a:cubicBezTo>
                    <a:cubicBezTo>
                      <a:pt x="22" y="82"/>
                      <a:pt x="28" y="66"/>
                      <a:pt x="28" y="4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</p:grpSp>
      </p:grpSp>
      <p:sp>
        <p:nvSpPr>
          <p:cNvPr id="11" name="TextBox 30"/>
          <p:cNvSpPr txBox="1"/>
          <p:nvPr/>
        </p:nvSpPr>
        <p:spPr bwMode="auto">
          <a:xfrm>
            <a:off x="9293891" y="5203473"/>
            <a:ext cx="7870469" cy="1340469"/>
          </a:xfrm>
          <a:prstGeom prst="rect">
            <a:avLst/>
          </a:prstGeom>
          <a:noFill/>
        </p:spPr>
        <p:txBody>
          <a:bodyPr wrap="square" lIns="540000" tIns="70200" rIns="135000" bIns="70200">
            <a:noAutofit/>
          </a:bodyPr>
          <a:lstStyle/>
          <a:p>
            <a:pPr algn="just"/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zh-CN" alt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2" name="Group 7"/>
          <p:cNvGrpSpPr/>
          <p:nvPr/>
        </p:nvGrpSpPr>
        <p:grpSpPr>
          <a:xfrm>
            <a:off x="8028398" y="3216460"/>
            <a:ext cx="1186529" cy="1186529"/>
            <a:chOff x="7273474" y="2831496"/>
            <a:chExt cx="791019" cy="791019"/>
          </a:xfrm>
        </p:grpSpPr>
        <p:sp>
          <p:nvSpPr>
            <p:cNvPr id="13" name="Oval 44"/>
            <p:cNvSpPr/>
            <p:nvPr/>
          </p:nvSpPr>
          <p:spPr>
            <a:xfrm>
              <a:off x="7273474" y="2831496"/>
              <a:ext cx="791019" cy="791019"/>
            </a:xfrm>
            <a:prstGeom prst="ellips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14" name="Freeform: Shape 66"/>
            <p:cNvSpPr/>
            <p:nvPr/>
          </p:nvSpPr>
          <p:spPr bwMode="auto">
            <a:xfrm>
              <a:off x="7484126" y="3047522"/>
              <a:ext cx="369717" cy="358969"/>
            </a:xfrm>
            <a:custGeom>
              <a:avLst/>
              <a:gdLst/>
              <a:ahLst/>
              <a:cxnLst>
                <a:cxn ang="0">
                  <a:pos x="86" y="58"/>
                </a:cxn>
                <a:cxn ang="0">
                  <a:pos x="76" y="55"/>
                </a:cxn>
                <a:cxn ang="0">
                  <a:pos x="76" y="54"/>
                </a:cxn>
                <a:cxn ang="0">
                  <a:pos x="71" y="47"/>
                </a:cxn>
                <a:cxn ang="0">
                  <a:pos x="76" y="68"/>
                </a:cxn>
                <a:cxn ang="0">
                  <a:pos x="76" y="59"/>
                </a:cxn>
                <a:cxn ang="0">
                  <a:pos x="81" y="59"/>
                </a:cxn>
                <a:cxn ang="0">
                  <a:pos x="86" y="68"/>
                </a:cxn>
                <a:cxn ang="0">
                  <a:pos x="65" y="59"/>
                </a:cxn>
                <a:cxn ang="0">
                  <a:pos x="58" y="47"/>
                </a:cxn>
                <a:cxn ang="0">
                  <a:pos x="50" y="63"/>
                </a:cxn>
                <a:cxn ang="0">
                  <a:pos x="60" y="68"/>
                </a:cxn>
                <a:cxn ang="0">
                  <a:pos x="65" y="63"/>
                </a:cxn>
                <a:cxn ang="0">
                  <a:pos x="67" y="59"/>
                </a:cxn>
                <a:cxn ang="0">
                  <a:pos x="39" y="64"/>
                </a:cxn>
                <a:cxn ang="0">
                  <a:pos x="40" y="46"/>
                </a:cxn>
                <a:cxn ang="0">
                  <a:pos x="37" y="54"/>
                </a:cxn>
                <a:cxn ang="0">
                  <a:pos x="42" y="54"/>
                </a:cxn>
                <a:cxn ang="0">
                  <a:pos x="33" y="68"/>
                </a:cxn>
                <a:cxn ang="0">
                  <a:pos x="48" y="64"/>
                </a:cxn>
                <a:cxn ang="0">
                  <a:pos x="60" y="89"/>
                </a:cxn>
                <a:cxn ang="0">
                  <a:pos x="60" y="27"/>
                </a:cxn>
                <a:cxn ang="0">
                  <a:pos x="59" y="54"/>
                </a:cxn>
                <a:cxn ang="0">
                  <a:pos x="55" y="59"/>
                </a:cxn>
                <a:cxn ang="0">
                  <a:pos x="60" y="54"/>
                </a:cxn>
                <a:cxn ang="0">
                  <a:pos x="60" y="52"/>
                </a:cxn>
                <a:cxn ang="0">
                  <a:pos x="109" y="28"/>
                </a:cxn>
                <a:cxn ang="0">
                  <a:pos x="5" y="40"/>
                </a:cxn>
                <a:cxn ang="0">
                  <a:pos x="6" y="46"/>
                </a:cxn>
                <a:cxn ang="0">
                  <a:pos x="60" y="12"/>
                </a:cxn>
                <a:cxn ang="0">
                  <a:pos x="90" y="33"/>
                </a:cxn>
                <a:cxn ang="0">
                  <a:pos x="104" y="50"/>
                </a:cxn>
                <a:cxn ang="0">
                  <a:pos x="112" y="55"/>
                </a:cxn>
                <a:cxn ang="0">
                  <a:pos x="119" y="28"/>
                </a:cxn>
                <a:cxn ang="0">
                  <a:pos x="109" y="28"/>
                </a:cxn>
                <a:cxn ang="0">
                  <a:pos x="114" y="76"/>
                </a:cxn>
                <a:cxn ang="0">
                  <a:pos x="11" y="89"/>
                </a:cxn>
                <a:cxn ang="0">
                  <a:pos x="3" y="90"/>
                </a:cxn>
                <a:cxn ang="0">
                  <a:pos x="6" y="66"/>
                </a:cxn>
                <a:cxn ang="0">
                  <a:pos x="10" y="60"/>
                </a:cxn>
                <a:cxn ang="0">
                  <a:pos x="30" y="79"/>
                </a:cxn>
                <a:cxn ang="0">
                  <a:pos x="22" y="85"/>
                </a:cxn>
                <a:cxn ang="0">
                  <a:pos x="103" y="72"/>
                </a:cxn>
              </a:cxnLst>
              <a:rect l="0" t="0" r="r" b="b"/>
              <a:pathLst>
                <a:path w="119" h="115">
                  <a:moveTo>
                    <a:pt x="86" y="68"/>
                  </a:moveTo>
                  <a:cubicBezTo>
                    <a:pt x="86" y="58"/>
                    <a:pt x="86" y="58"/>
                    <a:pt x="86" y="58"/>
                  </a:cubicBezTo>
                  <a:cubicBezTo>
                    <a:pt x="86" y="54"/>
                    <a:pt x="83" y="52"/>
                    <a:pt x="80" y="52"/>
                  </a:cubicBezTo>
                  <a:cubicBezTo>
                    <a:pt x="78" y="52"/>
                    <a:pt x="77" y="53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4"/>
                    <a:pt x="76" y="54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61"/>
                    <a:pt x="76" y="60"/>
                    <a:pt x="76" y="59"/>
                  </a:cubicBezTo>
                  <a:cubicBezTo>
                    <a:pt x="76" y="58"/>
                    <a:pt x="77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8"/>
                    <a:pt x="81" y="68"/>
                    <a:pt x="81" y="68"/>
                  </a:cubicBezTo>
                  <a:lnTo>
                    <a:pt x="86" y="68"/>
                  </a:lnTo>
                  <a:close/>
                  <a:moveTo>
                    <a:pt x="67" y="59"/>
                  </a:moveTo>
                  <a:cubicBezTo>
                    <a:pt x="65" y="59"/>
                    <a:pt x="65" y="59"/>
                    <a:pt x="65" y="59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7" y="63"/>
                    <a:pt x="67" y="63"/>
                    <a:pt x="67" y="63"/>
                  </a:cubicBezTo>
                  <a:lnTo>
                    <a:pt x="67" y="59"/>
                  </a:lnTo>
                  <a:close/>
                  <a:moveTo>
                    <a:pt x="48" y="64"/>
                  </a:moveTo>
                  <a:cubicBezTo>
                    <a:pt x="39" y="64"/>
                    <a:pt x="39" y="64"/>
                    <a:pt x="39" y="64"/>
                  </a:cubicBezTo>
                  <a:cubicBezTo>
                    <a:pt x="39" y="61"/>
                    <a:pt x="48" y="60"/>
                    <a:pt x="48" y="53"/>
                  </a:cubicBezTo>
                  <a:cubicBezTo>
                    <a:pt x="48" y="48"/>
                    <a:pt x="44" y="46"/>
                    <a:pt x="40" y="46"/>
                  </a:cubicBezTo>
                  <a:cubicBezTo>
                    <a:pt x="35" y="46"/>
                    <a:pt x="33" y="51"/>
                    <a:pt x="33" y="51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8" y="51"/>
                    <a:pt x="40" y="51"/>
                  </a:cubicBezTo>
                  <a:cubicBezTo>
                    <a:pt x="41" y="51"/>
                    <a:pt x="42" y="52"/>
                    <a:pt x="42" y="54"/>
                  </a:cubicBezTo>
                  <a:cubicBezTo>
                    <a:pt x="42" y="57"/>
                    <a:pt x="33" y="58"/>
                    <a:pt x="33" y="66"/>
                  </a:cubicBezTo>
                  <a:cubicBezTo>
                    <a:pt x="33" y="67"/>
                    <a:pt x="33" y="67"/>
                    <a:pt x="33" y="68"/>
                  </a:cubicBezTo>
                  <a:cubicBezTo>
                    <a:pt x="48" y="68"/>
                    <a:pt x="48" y="68"/>
                    <a:pt x="48" y="68"/>
                  </a:cubicBezTo>
                  <a:lnTo>
                    <a:pt x="48" y="64"/>
                  </a:lnTo>
                  <a:close/>
                  <a:moveTo>
                    <a:pt x="90" y="58"/>
                  </a:moveTo>
                  <a:cubicBezTo>
                    <a:pt x="90" y="75"/>
                    <a:pt x="77" y="89"/>
                    <a:pt x="60" y="89"/>
                  </a:cubicBezTo>
                  <a:cubicBezTo>
                    <a:pt x="43" y="89"/>
                    <a:pt x="29" y="75"/>
                    <a:pt x="29" y="58"/>
                  </a:cubicBezTo>
                  <a:cubicBezTo>
                    <a:pt x="29" y="41"/>
                    <a:pt x="43" y="27"/>
                    <a:pt x="60" y="27"/>
                  </a:cubicBezTo>
                  <a:cubicBezTo>
                    <a:pt x="77" y="27"/>
                    <a:pt x="90" y="41"/>
                    <a:pt x="90" y="58"/>
                  </a:cubicBezTo>
                  <a:moveTo>
                    <a:pt x="59" y="54"/>
                  </a:moveTo>
                  <a:cubicBezTo>
                    <a:pt x="55" y="59"/>
                    <a:pt x="55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3"/>
                    <a:pt x="60" y="52"/>
                    <a:pt x="60" y="52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52"/>
                    <a:pt x="59" y="53"/>
                    <a:pt x="59" y="54"/>
                  </a:cubicBezTo>
                  <a:moveTo>
                    <a:pt x="109" y="28"/>
                  </a:moveTo>
                  <a:cubicBezTo>
                    <a:pt x="98" y="11"/>
                    <a:pt x="80" y="0"/>
                    <a:pt x="60" y="0"/>
                  </a:cubicBezTo>
                  <a:cubicBezTo>
                    <a:pt x="34" y="0"/>
                    <a:pt x="12" y="17"/>
                    <a:pt x="5" y="40"/>
                  </a:cubicBezTo>
                  <a:cubicBezTo>
                    <a:pt x="4" y="42"/>
                    <a:pt x="5" y="44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9" y="49"/>
                    <a:pt x="14" y="48"/>
                    <a:pt x="16" y="44"/>
                  </a:cubicBezTo>
                  <a:cubicBezTo>
                    <a:pt x="22" y="25"/>
                    <a:pt x="39" y="12"/>
                    <a:pt x="60" y="12"/>
                  </a:cubicBezTo>
                  <a:cubicBezTo>
                    <a:pt x="75" y="12"/>
                    <a:pt x="89" y="19"/>
                    <a:pt x="97" y="31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89" y="34"/>
                    <a:pt x="88" y="35"/>
                    <a:pt x="89" y="37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9" y="56"/>
                    <a:pt x="109" y="56"/>
                    <a:pt x="109" y="56"/>
                  </a:cubicBezTo>
                  <a:cubicBezTo>
                    <a:pt x="110" y="57"/>
                    <a:pt x="112" y="56"/>
                    <a:pt x="112" y="55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19" y="27"/>
                    <a:pt x="118" y="25"/>
                    <a:pt x="116" y="26"/>
                  </a:cubicBezTo>
                  <a:lnTo>
                    <a:pt x="109" y="28"/>
                  </a:lnTo>
                  <a:close/>
                  <a:moveTo>
                    <a:pt x="113" y="70"/>
                  </a:moveTo>
                  <a:cubicBezTo>
                    <a:pt x="114" y="71"/>
                    <a:pt x="115" y="74"/>
                    <a:pt x="114" y="76"/>
                  </a:cubicBezTo>
                  <a:cubicBezTo>
                    <a:pt x="107" y="99"/>
                    <a:pt x="85" y="115"/>
                    <a:pt x="60" y="115"/>
                  </a:cubicBezTo>
                  <a:cubicBezTo>
                    <a:pt x="40" y="115"/>
                    <a:pt x="22" y="105"/>
                    <a:pt x="11" y="89"/>
                  </a:cubicBezTo>
                  <a:cubicBezTo>
                    <a:pt x="11" y="88"/>
                    <a:pt x="10" y="88"/>
                    <a:pt x="9" y="88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1" y="90"/>
                    <a:pt x="0" y="89"/>
                    <a:pt x="0" y="88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0"/>
                    <a:pt x="9" y="59"/>
                    <a:pt x="10" y="6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1" y="80"/>
                    <a:pt x="30" y="82"/>
                    <a:pt x="29" y="8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31" y="97"/>
                    <a:pt x="44" y="104"/>
                    <a:pt x="60" y="104"/>
                  </a:cubicBezTo>
                  <a:cubicBezTo>
                    <a:pt x="80" y="104"/>
                    <a:pt x="97" y="91"/>
                    <a:pt x="103" y="72"/>
                  </a:cubicBezTo>
                  <a:cubicBezTo>
                    <a:pt x="105" y="68"/>
                    <a:pt x="110" y="67"/>
                    <a:pt x="113" y="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100"/>
            </a:p>
          </p:txBody>
        </p:sp>
      </p:grpSp>
      <p:grpSp>
        <p:nvGrpSpPr>
          <p:cNvPr id="15" name="Group 8"/>
          <p:cNvGrpSpPr/>
          <p:nvPr/>
        </p:nvGrpSpPr>
        <p:grpSpPr>
          <a:xfrm>
            <a:off x="8127079" y="5068421"/>
            <a:ext cx="1186529" cy="1186529"/>
            <a:chOff x="7273474" y="3746160"/>
            <a:chExt cx="791019" cy="791019"/>
          </a:xfrm>
        </p:grpSpPr>
        <p:sp>
          <p:nvSpPr>
            <p:cNvPr id="16" name="Oval 47"/>
            <p:cNvSpPr/>
            <p:nvPr/>
          </p:nvSpPr>
          <p:spPr>
            <a:xfrm>
              <a:off x="7273474" y="3746160"/>
              <a:ext cx="791019" cy="791019"/>
            </a:xfrm>
            <a:prstGeom prst="ellipse">
              <a:avLst/>
            </a:prstGeom>
            <a:solidFill>
              <a:srgbClr val="B09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>
                <a:solidFill>
                  <a:srgbClr val="FFFFFF"/>
                </a:solidFill>
              </a:endParaRPr>
            </a:p>
          </p:txBody>
        </p:sp>
        <p:grpSp>
          <p:nvGrpSpPr>
            <p:cNvPr id="17" name="Group 58"/>
            <p:cNvGrpSpPr/>
            <p:nvPr/>
          </p:nvGrpSpPr>
          <p:grpSpPr>
            <a:xfrm>
              <a:off x="7484134" y="3952513"/>
              <a:ext cx="369718" cy="378313"/>
              <a:chOff x="2308225" y="2935287"/>
              <a:chExt cx="273050" cy="279400"/>
            </a:xfrm>
            <a:solidFill>
              <a:schemeClr val="bg1"/>
            </a:solidFill>
          </p:grpSpPr>
          <p:sp>
            <p:nvSpPr>
              <p:cNvPr id="18" name="Freeform: Shape 59"/>
              <p:cNvSpPr/>
              <p:nvPr/>
            </p:nvSpPr>
            <p:spPr bwMode="auto">
              <a:xfrm>
                <a:off x="2308225" y="2935287"/>
                <a:ext cx="246062" cy="279400"/>
              </a:xfrm>
              <a:custGeom>
                <a:avLst/>
                <a:gdLst/>
                <a:ahLst/>
                <a:cxnLst>
                  <a:cxn ang="0">
                    <a:pos x="66" y="97"/>
                  </a:cxn>
                  <a:cxn ang="0">
                    <a:pos x="95" y="68"/>
                  </a:cxn>
                  <a:cxn ang="0">
                    <a:pos x="103" y="69"/>
                  </a:cxn>
                  <a:cxn ang="0">
                    <a:pos x="105" y="67"/>
                  </a:cxn>
                  <a:cxn ang="0">
                    <a:pos x="107" y="55"/>
                  </a:cxn>
                  <a:cxn ang="0">
                    <a:pos x="107" y="20"/>
                  </a:cxn>
                  <a:cxn ang="0">
                    <a:pos x="104" y="17"/>
                  </a:cxn>
                  <a:cxn ang="0">
                    <a:pos x="85" y="15"/>
                  </a:cxn>
                  <a:cxn ang="0">
                    <a:pos x="53" y="0"/>
                  </a:cxn>
                  <a:cxn ang="0">
                    <a:pos x="26" y="15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55"/>
                  </a:cxn>
                  <a:cxn ang="0">
                    <a:pos x="53" y="122"/>
                  </a:cxn>
                  <a:cxn ang="0">
                    <a:pos x="70" y="114"/>
                  </a:cxn>
                  <a:cxn ang="0">
                    <a:pos x="70" y="112"/>
                  </a:cxn>
                  <a:cxn ang="0">
                    <a:pos x="66" y="97"/>
                  </a:cxn>
                </a:cxnLst>
                <a:rect l="0" t="0" r="r" b="b"/>
                <a:pathLst>
                  <a:path w="107" h="122">
                    <a:moveTo>
                      <a:pt x="66" y="97"/>
                    </a:moveTo>
                    <a:cubicBezTo>
                      <a:pt x="66" y="81"/>
                      <a:pt x="79" y="68"/>
                      <a:pt x="95" y="68"/>
                    </a:cubicBezTo>
                    <a:cubicBezTo>
                      <a:pt x="98" y="68"/>
                      <a:pt x="101" y="68"/>
                      <a:pt x="103" y="69"/>
                    </a:cubicBezTo>
                    <a:cubicBezTo>
                      <a:pt x="104" y="69"/>
                      <a:pt x="105" y="68"/>
                      <a:pt x="105" y="67"/>
                    </a:cubicBezTo>
                    <a:cubicBezTo>
                      <a:pt x="106" y="63"/>
                      <a:pt x="107" y="59"/>
                      <a:pt x="107" y="55"/>
                    </a:cubicBezTo>
                    <a:cubicBezTo>
                      <a:pt x="107" y="55"/>
                      <a:pt x="107" y="20"/>
                      <a:pt x="107" y="20"/>
                    </a:cubicBezTo>
                    <a:cubicBezTo>
                      <a:pt x="107" y="17"/>
                      <a:pt x="105" y="17"/>
                      <a:pt x="104" y="17"/>
                    </a:cubicBezTo>
                    <a:cubicBezTo>
                      <a:pt x="98" y="17"/>
                      <a:pt x="91" y="17"/>
                      <a:pt x="85" y="15"/>
                    </a:cubicBezTo>
                    <a:cubicBezTo>
                      <a:pt x="71" y="11"/>
                      <a:pt x="58" y="0"/>
                      <a:pt x="53" y="0"/>
                    </a:cubicBezTo>
                    <a:cubicBezTo>
                      <a:pt x="49" y="0"/>
                      <a:pt x="40" y="11"/>
                      <a:pt x="26" y="15"/>
                    </a:cubicBezTo>
                    <a:cubicBezTo>
                      <a:pt x="18" y="17"/>
                      <a:pt x="10" y="17"/>
                      <a:pt x="3" y="16"/>
                    </a:cubicBezTo>
                    <a:cubicBezTo>
                      <a:pt x="2" y="16"/>
                      <a:pt x="1" y="16"/>
                      <a:pt x="1" y="19"/>
                    </a:cubicBezTo>
                    <a:cubicBezTo>
                      <a:pt x="1" y="20"/>
                      <a:pt x="0" y="55"/>
                      <a:pt x="0" y="55"/>
                    </a:cubicBezTo>
                    <a:cubicBezTo>
                      <a:pt x="0" y="90"/>
                      <a:pt x="43" y="122"/>
                      <a:pt x="53" y="122"/>
                    </a:cubicBezTo>
                    <a:cubicBezTo>
                      <a:pt x="57" y="122"/>
                      <a:pt x="62" y="120"/>
                      <a:pt x="70" y="114"/>
                    </a:cubicBezTo>
                    <a:cubicBezTo>
                      <a:pt x="71" y="113"/>
                      <a:pt x="70" y="113"/>
                      <a:pt x="70" y="112"/>
                    </a:cubicBezTo>
                    <a:cubicBezTo>
                      <a:pt x="67" y="108"/>
                      <a:pt x="66" y="102"/>
                      <a:pt x="66" y="97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  <p:sp>
            <p:nvSpPr>
              <p:cNvPr id="19" name="Freeform: Shape 60"/>
              <p:cNvSpPr/>
              <p:nvPr/>
            </p:nvSpPr>
            <p:spPr bwMode="auto">
              <a:xfrm>
                <a:off x="2471738" y="3121024"/>
                <a:ext cx="109537" cy="73025"/>
              </a:xfrm>
              <a:custGeom>
                <a:avLst/>
                <a:gdLst/>
                <a:ahLst/>
                <a:cxnLst>
                  <a:cxn ang="0">
                    <a:pos x="24" y="31"/>
                  </a:cxn>
                  <a:cxn ang="0">
                    <a:pos x="20" y="31"/>
                  </a:cxn>
                  <a:cxn ang="0">
                    <a:pos x="2" y="17"/>
                  </a:cxn>
                  <a:cxn ang="0">
                    <a:pos x="1" y="14"/>
                  </a:cxn>
                  <a:cxn ang="0">
                    <a:pos x="4" y="11"/>
                  </a:cxn>
                  <a:cxn ang="0">
                    <a:pos x="7" y="10"/>
                  </a:cxn>
                  <a:cxn ang="0">
                    <a:pos x="19" y="19"/>
                  </a:cxn>
                  <a:cxn ang="0">
                    <a:pos x="23" y="18"/>
                  </a:cxn>
                  <a:cxn ang="0">
                    <a:pos x="40" y="1"/>
                  </a:cxn>
                  <a:cxn ang="0">
                    <a:pos x="44" y="1"/>
                  </a:cxn>
                  <a:cxn ang="0">
                    <a:pos x="47" y="3"/>
                  </a:cxn>
                  <a:cxn ang="0">
                    <a:pos x="47" y="7"/>
                  </a:cxn>
                  <a:cxn ang="0">
                    <a:pos x="24" y="31"/>
                  </a:cxn>
                </a:cxnLst>
                <a:rect l="0" t="0" r="r" b="b"/>
                <a:pathLst>
                  <a:path w="48" h="32">
                    <a:moveTo>
                      <a:pt x="24" y="31"/>
                    </a:moveTo>
                    <a:cubicBezTo>
                      <a:pt x="23" y="32"/>
                      <a:pt x="21" y="32"/>
                      <a:pt x="20" y="3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5"/>
                      <a:pt x="1" y="14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6" y="9"/>
                      <a:pt x="7" y="1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20"/>
                      <a:pt x="22" y="20"/>
                      <a:pt x="23" y="1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0"/>
                      <a:pt x="43" y="0"/>
                      <a:pt x="44" y="1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8" y="4"/>
                      <a:pt x="48" y="6"/>
                      <a:pt x="47" y="7"/>
                    </a:cubicBezTo>
                    <a:lnTo>
                      <a:pt x="2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100"/>
              </a:p>
            </p:txBody>
          </p:sp>
        </p:grpSp>
      </p:grpSp>
      <p:grpSp>
        <p:nvGrpSpPr>
          <p:cNvPr id="20" name="Group 10"/>
          <p:cNvGrpSpPr/>
          <p:nvPr/>
        </p:nvGrpSpPr>
        <p:grpSpPr>
          <a:xfrm>
            <a:off x="8068705" y="6972527"/>
            <a:ext cx="1186529" cy="1186529"/>
            <a:chOff x="7273474" y="4660825"/>
            <a:chExt cx="791019" cy="791019"/>
          </a:xfrm>
        </p:grpSpPr>
        <p:sp>
          <p:nvSpPr>
            <p:cNvPr id="21" name="Oval 50"/>
            <p:cNvSpPr/>
            <p:nvPr/>
          </p:nvSpPr>
          <p:spPr>
            <a:xfrm>
              <a:off x="7273474" y="4660825"/>
              <a:ext cx="791019" cy="791019"/>
            </a:xfrm>
            <a:prstGeom prst="ellips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22" name="Freeform: Shape 67"/>
            <p:cNvSpPr/>
            <p:nvPr/>
          </p:nvSpPr>
          <p:spPr bwMode="auto">
            <a:xfrm>
              <a:off x="7484126" y="4829562"/>
              <a:ext cx="369717" cy="453547"/>
            </a:xfrm>
            <a:custGeom>
              <a:avLst/>
              <a:gdLst/>
              <a:ahLst/>
              <a:cxnLst>
                <a:cxn ang="0">
                  <a:pos x="19" y="108"/>
                </a:cxn>
                <a:cxn ang="0">
                  <a:pos x="17" y="104"/>
                </a:cxn>
                <a:cxn ang="0">
                  <a:pos x="58" y="102"/>
                </a:cxn>
                <a:cxn ang="0">
                  <a:pos x="60" y="106"/>
                </a:cxn>
                <a:cxn ang="0">
                  <a:pos x="62" y="90"/>
                </a:cxn>
                <a:cxn ang="0">
                  <a:pos x="17" y="87"/>
                </a:cxn>
                <a:cxn ang="0">
                  <a:pos x="19" y="83"/>
                </a:cxn>
                <a:cxn ang="0">
                  <a:pos x="65" y="85"/>
                </a:cxn>
                <a:cxn ang="0">
                  <a:pos x="62" y="90"/>
                </a:cxn>
                <a:cxn ang="0">
                  <a:pos x="19" y="54"/>
                </a:cxn>
                <a:cxn ang="0">
                  <a:pos x="17" y="50"/>
                </a:cxn>
                <a:cxn ang="0">
                  <a:pos x="73" y="48"/>
                </a:cxn>
                <a:cxn ang="0">
                  <a:pos x="75" y="52"/>
                </a:cxn>
                <a:cxn ang="0">
                  <a:pos x="73" y="73"/>
                </a:cxn>
                <a:cxn ang="0">
                  <a:pos x="17" y="71"/>
                </a:cxn>
                <a:cxn ang="0">
                  <a:pos x="19" y="67"/>
                </a:cxn>
                <a:cxn ang="0">
                  <a:pos x="75" y="69"/>
                </a:cxn>
                <a:cxn ang="0">
                  <a:pos x="73" y="73"/>
                </a:cxn>
                <a:cxn ang="0">
                  <a:pos x="93" y="132"/>
                </a:cxn>
                <a:cxn ang="0">
                  <a:pos x="87" y="132"/>
                </a:cxn>
                <a:cxn ang="0">
                  <a:pos x="76" y="118"/>
                </a:cxn>
                <a:cxn ang="0">
                  <a:pos x="89" y="123"/>
                </a:cxn>
                <a:cxn ang="0">
                  <a:pos x="109" y="107"/>
                </a:cxn>
                <a:cxn ang="0">
                  <a:pos x="92" y="92"/>
                </a:cxn>
                <a:cxn ang="0">
                  <a:pos x="92" y="146"/>
                </a:cxn>
                <a:cxn ang="0">
                  <a:pos x="92" y="92"/>
                </a:cxn>
                <a:cxn ang="0">
                  <a:pos x="8" y="131"/>
                </a:cxn>
                <a:cxn ang="0">
                  <a:pos x="0" y="23"/>
                </a:cxn>
                <a:cxn ang="0">
                  <a:pos x="23" y="15"/>
                </a:cxn>
                <a:cxn ang="0">
                  <a:pos x="33" y="27"/>
                </a:cxn>
                <a:cxn ang="0">
                  <a:pos x="71" y="17"/>
                </a:cxn>
                <a:cxn ang="0">
                  <a:pos x="83" y="15"/>
                </a:cxn>
                <a:cxn ang="0">
                  <a:pos x="94" y="86"/>
                </a:cxn>
                <a:cxn ang="0">
                  <a:pos x="83" y="87"/>
                </a:cxn>
                <a:cxn ang="0">
                  <a:pos x="11" y="38"/>
                </a:cxn>
                <a:cxn ang="0">
                  <a:pos x="58" y="121"/>
                </a:cxn>
                <a:cxn ang="0">
                  <a:pos x="47" y="11"/>
                </a:cxn>
                <a:cxn ang="0">
                  <a:pos x="47" y="4"/>
                </a:cxn>
                <a:cxn ang="0">
                  <a:pos x="47" y="11"/>
                </a:cxn>
                <a:cxn ang="0">
                  <a:pos x="57" y="11"/>
                </a:cxn>
                <a:cxn ang="0">
                  <a:pos x="54" y="7"/>
                </a:cxn>
                <a:cxn ang="0">
                  <a:pos x="47" y="0"/>
                </a:cxn>
                <a:cxn ang="0">
                  <a:pos x="40" y="7"/>
                </a:cxn>
                <a:cxn ang="0">
                  <a:pos x="33" y="11"/>
                </a:cxn>
                <a:cxn ang="0">
                  <a:pos x="27" y="17"/>
                </a:cxn>
                <a:cxn ang="0">
                  <a:pos x="60" y="23"/>
                </a:cxn>
                <a:cxn ang="0">
                  <a:pos x="67" y="17"/>
                </a:cxn>
              </a:cxnLst>
              <a:rect l="0" t="0" r="r" b="b"/>
              <a:pathLst>
                <a:path w="119" h="146">
                  <a:moveTo>
                    <a:pt x="58" y="108"/>
                  </a:moveTo>
                  <a:cubicBezTo>
                    <a:pt x="19" y="108"/>
                    <a:pt x="19" y="108"/>
                    <a:pt x="19" y="108"/>
                  </a:cubicBezTo>
                  <a:cubicBezTo>
                    <a:pt x="18" y="108"/>
                    <a:pt x="17" y="107"/>
                    <a:pt x="17" y="106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7" y="103"/>
                    <a:pt x="18" y="102"/>
                    <a:pt x="19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9" y="102"/>
                    <a:pt x="60" y="103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7"/>
                    <a:pt x="59" y="108"/>
                    <a:pt x="58" y="108"/>
                  </a:cubicBezTo>
                  <a:moveTo>
                    <a:pt x="62" y="90"/>
                  </a:moveTo>
                  <a:cubicBezTo>
                    <a:pt x="19" y="90"/>
                    <a:pt x="19" y="90"/>
                    <a:pt x="19" y="90"/>
                  </a:cubicBezTo>
                  <a:cubicBezTo>
                    <a:pt x="18" y="90"/>
                    <a:pt x="17" y="89"/>
                    <a:pt x="17" y="87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7" y="84"/>
                    <a:pt x="18" y="83"/>
                    <a:pt x="19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4" y="83"/>
                    <a:pt x="65" y="84"/>
                    <a:pt x="65" y="85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9"/>
                    <a:pt x="64" y="90"/>
                    <a:pt x="62" y="90"/>
                  </a:cubicBezTo>
                  <a:moveTo>
                    <a:pt x="73" y="54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18" y="54"/>
                    <a:pt x="17" y="53"/>
                    <a:pt x="17" y="5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8" y="48"/>
                    <a:pt x="19" y="48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4" y="48"/>
                    <a:pt x="75" y="49"/>
                    <a:pt x="75" y="50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5" y="53"/>
                    <a:pt x="74" y="54"/>
                    <a:pt x="73" y="54"/>
                  </a:cubicBezTo>
                  <a:moveTo>
                    <a:pt x="73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18" y="73"/>
                    <a:pt x="17" y="72"/>
                    <a:pt x="17" y="71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8"/>
                    <a:pt x="18" y="67"/>
                    <a:pt x="19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4" y="67"/>
                    <a:pt x="75" y="68"/>
                    <a:pt x="75" y="69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5" y="72"/>
                    <a:pt x="74" y="73"/>
                    <a:pt x="73" y="73"/>
                  </a:cubicBezTo>
                  <a:moveTo>
                    <a:pt x="109" y="113"/>
                  </a:moveTo>
                  <a:cubicBezTo>
                    <a:pt x="93" y="132"/>
                    <a:pt x="93" y="132"/>
                    <a:pt x="93" y="132"/>
                  </a:cubicBezTo>
                  <a:cubicBezTo>
                    <a:pt x="92" y="133"/>
                    <a:pt x="91" y="133"/>
                    <a:pt x="89" y="133"/>
                  </a:cubicBezTo>
                  <a:cubicBezTo>
                    <a:pt x="89" y="133"/>
                    <a:pt x="88" y="133"/>
                    <a:pt x="87" y="13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5" y="123"/>
                    <a:pt x="74" y="120"/>
                    <a:pt x="76" y="118"/>
                  </a:cubicBezTo>
                  <a:cubicBezTo>
                    <a:pt x="77" y="116"/>
                    <a:pt x="80" y="116"/>
                    <a:pt x="82" y="118"/>
                  </a:cubicBezTo>
                  <a:cubicBezTo>
                    <a:pt x="89" y="123"/>
                    <a:pt x="89" y="123"/>
                    <a:pt x="89" y="123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5" y="106"/>
                    <a:pt x="107" y="106"/>
                    <a:pt x="109" y="107"/>
                  </a:cubicBezTo>
                  <a:cubicBezTo>
                    <a:pt x="111" y="109"/>
                    <a:pt x="111" y="111"/>
                    <a:pt x="109" y="113"/>
                  </a:cubicBezTo>
                  <a:moveTo>
                    <a:pt x="92" y="92"/>
                  </a:moveTo>
                  <a:cubicBezTo>
                    <a:pt x="77" y="92"/>
                    <a:pt x="65" y="104"/>
                    <a:pt x="65" y="119"/>
                  </a:cubicBezTo>
                  <a:cubicBezTo>
                    <a:pt x="65" y="134"/>
                    <a:pt x="77" y="146"/>
                    <a:pt x="92" y="146"/>
                  </a:cubicBezTo>
                  <a:cubicBezTo>
                    <a:pt x="106" y="146"/>
                    <a:pt x="119" y="134"/>
                    <a:pt x="119" y="119"/>
                  </a:cubicBezTo>
                  <a:cubicBezTo>
                    <a:pt x="119" y="104"/>
                    <a:pt x="106" y="92"/>
                    <a:pt x="92" y="92"/>
                  </a:cubicBezTo>
                  <a:moveTo>
                    <a:pt x="61" y="131"/>
                  </a:moveTo>
                  <a:cubicBezTo>
                    <a:pt x="8" y="131"/>
                    <a:pt x="8" y="131"/>
                    <a:pt x="8" y="131"/>
                  </a:cubicBezTo>
                  <a:cubicBezTo>
                    <a:pt x="4" y="131"/>
                    <a:pt x="0" y="127"/>
                    <a:pt x="0" y="1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8"/>
                    <a:pt x="4" y="15"/>
                    <a:pt x="6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6"/>
                    <a:pt x="23" y="17"/>
                  </a:cubicBezTo>
                  <a:cubicBezTo>
                    <a:pt x="23" y="23"/>
                    <a:pt x="28" y="27"/>
                    <a:pt x="33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6" y="27"/>
                    <a:pt x="71" y="23"/>
                    <a:pt x="71" y="17"/>
                  </a:cubicBezTo>
                  <a:cubicBezTo>
                    <a:pt x="71" y="16"/>
                    <a:pt x="71" y="15"/>
                    <a:pt x="71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90" y="15"/>
                    <a:pt x="94" y="18"/>
                    <a:pt x="94" y="23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3" y="85"/>
                    <a:pt x="92" y="85"/>
                    <a:pt x="92" y="85"/>
                  </a:cubicBezTo>
                  <a:cubicBezTo>
                    <a:pt x="89" y="85"/>
                    <a:pt x="86" y="86"/>
                    <a:pt x="83" y="87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58" y="121"/>
                    <a:pt x="58" y="121"/>
                    <a:pt x="58" y="121"/>
                  </a:cubicBezTo>
                  <a:cubicBezTo>
                    <a:pt x="59" y="124"/>
                    <a:pt x="59" y="128"/>
                    <a:pt x="61" y="131"/>
                  </a:cubicBezTo>
                  <a:moveTo>
                    <a:pt x="47" y="11"/>
                  </a:moveTo>
                  <a:cubicBezTo>
                    <a:pt x="45" y="11"/>
                    <a:pt x="44" y="9"/>
                    <a:pt x="44" y="7"/>
                  </a:cubicBezTo>
                  <a:cubicBezTo>
                    <a:pt x="44" y="6"/>
                    <a:pt x="45" y="4"/>
                    <a:pt x="47" y="4"/>
                  </a:cubicBezTo>
                  <a:cubicBezTo>
                    <a:pt x="49" y="4"/>
                    <a:pt x="50" y="6"/>
                    <a:pt x="50" y="7"/>
                  </a:cubicBezTo>
                  <a:cubicBezTo>
                    <a:pt x="50" y="9"/>
                    <a:pt x="49" y="11"/>
                    <a:pt x="47" y="11"/>
                  </a:cubicBezTo>
                  <a:moveTo>
                    <a:pt x="60" y="11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56" y="11"/>
                    <a:pt x="54" y="9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3"/>
                    <a:pt x="51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3" y="0"/>
                    <a:pt x="40" y="3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9"/>
                    <a:pt x="38" y="11"/>
                    <a:pt x="37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0" y="11"/>
                    <a:pt x="27" y="13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0"/>
                    <a:pt x="30" y="23"/>
                    <a:pt x="33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4" y="23"/>
                    <a:pt x="67" y="20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3"/>
                    <a:pt x="64" y="11"/>
                    <a:pt x="60" y="1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2100"/>
            </a:p>
          </p:txBody>
        </p:sp>
      </p:grpSp>
      <p:sp>
        <p:nvSpPr>
          <p:cNvPr id="23" name="矩形 35"/>
          <p:cNvSpPr/>
          <p:nvPr/>
        </p:nvSpPr>
        <p:spPr>
          <a:xfrm>
            <a:off x="1097756" y="433635"/>
            <a:ext cx="719325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b="1" u="sng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ĐẶC ĐIỂM, CHỨC NĂNG</a:t>
            </a:r>
            <a:endParaRPr lang="zh-CN" altLang="en-US" sz="4500" b="1" u="sng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4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333405"/>
            <a:ext cx="1170792" cy="895701"/>
          </a:xfrm>
          <a:prstGeom prst="rect">
            <a:avLst/>
          </a:prstGeom>
        </p:spPr>
      </p:pic>
      <p:pic>
        <p:nvPicPr>
          <p:cNvPr id="2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622" y="3319056"/>
            <a:ext cx="4478496" cy="6212730"/>
          </a:xfrm>
          <a:custGeom>
            <a:avLst/>
            <a:gdLst>
              <a:gd name="connsiteX0" fmla="*/ 753947 w 1507894"/>
              <a:gd name="connsiteY0" fmla="*/ 0 h 1507894"/>
              <a:gd name="connsiteX1" fmla="*/ 1507894 w 1507894"/>
              <a:gd name="connsiteY1" fmla="*/ 753947 h 1507894"/>
              <a:gd name="connsiteX2" fmla="*/ 753947 w 1507894"/>
              <a:gd name="connsiteY2" fmla="*/ 1507894 h 1507894"/>
              <a:gd name="connsiteX3" fmla="*/ 0 w 1507894"/>
              <a:gd name="connsiteY3" fmla="*/ 753947 h 1507894"/>
              <a:gd name="connsiteX4" fmla="*/ 753947 w 1507894"/>
              <a:gd name="connsiteY4" fmla="*/ 0 h 150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894" h="1507894">
                <a:moveTo>
                  <a:pt x="753947" y="0"/>
                </a:moveTo>
                <a:cubicBezTo>
                  <a:pt x="1170340" y="0"/>
                  <a:pt x="1507894" y="337554"/>
                  <a:pt x="1507894" y="753947"/>
                </a:cubicBezTo>
                <a:cubicBezTo>
                  <a:pt x="1507894" y="1170340"/>
                  <a:pt x="1170340" y="1507894"/>
                  <a:pt x="753947" y="1507894"/>
                </a:cubicBezTo>
                <a:cubicBezTo>
                  <a:pt x="337554" y="1507894"/>
                  <a:pt x="0" y="1170340"/>
                  <a:pt x="0" y="753947"/>
                </a:cubicBezTo>
                <a:cubicBezTo>
                  <a:pt x="0" y="337554"/>
                  <a:pt x="337554" y="0"/>
                  <a:pt x="753947" y="0"/>
                </a:cubicBezTo>
                <a:close/>
              </a:path>
            </a:pathLst>
          </a:custGeom>
        </p:spPr>
      </p:pic>
      <p:grpSp>
        <p:nvGrpSpPr>
          <p:cNvPr id="26" name="组合 40"/>
          <p:cNvGrpSpPr/>
          <p:nvPr/>
        </p:nvGrpSpPr>
        <p:grpSpPr>
          <a:xfrm rot="20589083">
            <a:off x="2059889" y="3330573"/>
            <a:ext cx="5444583" cy="1076831"/>
            <a:chOff x="2657454" y="3349278"/>
            <a:chExt cx="3629722" cy="717887"/>
          </a:xfrm>
        </p:grpSpPr>
        <p:sp>
          <p:nvSpPr>
            <p:cNvPr id="27" name="Freeform: Shape 35"/>
            <p:cNvSpPr/>
            <p:nvPr/>
          </p:nvSpPr>
          <p:spPr>
            <a:xfrm rot="565617">
              <a:off x="2657454" y="3349278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00"/>
            </a:p>
          </p:txBody>
        </p:sp>
        <p:sp>
          <p:nvSpPr>
            <p:cNvPr id="28" name="Rectangle 56"/>
            <p:cNvSpPr/>
            <p:nvPr/>
          </p:nvSpPr>
          <p:spPr>
            <a:xfrm rot="732274">
              <a:off x="4652931" y="3596423"/>
              <a:ext cx="1261884" cy="30777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/>
              <a:r>
                <a:rPr lang="en-US" altLang="zh-CN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KAHOOT</a:t>
              </a:r>
              <a:endParaRPr lang="zh-CN" alt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TextBox 30"/>
          <p:cNvSpPr txBox="1"/>
          <p:nvPr/>
        </p:nvSpPr>
        <p:spPr bwMode="auto">
          <a:xfrm>
            <a:off x="9253935" y="1224177"/>
            <a:ext cx="7752480" cy="1340469"/>
          </a:xfrm>
          <a:prstGeom prst="rect">
            <a:avLst/>
          </a:prstGeom>
          <a:noFill/>
        </p:spPr>
        <p:txBody>
          <a:bodyPr wrap="square" lIns="540000" tIns="70200" rIns="135000" bIns="70200">
            <a:noAutofit/>
          </a:bodyPr>
          <a:lstStyle/>
          <a:p>
            <a:pPr algn="just"/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Thao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zh-CN" sz="4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zh-CN" alt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30"/>
          <p:cNvSpPr txBox="1"/>
          <p:nvPr/>
        </p:nvSpPr>
        <p:spPr bwMode="auto">
          <a:xfrm>
            <a:off x="9313607" y="3216459"/>
            <a:ext cx="7752480" cy="1340469"/>
          </a:xfrm>
          <a:prstGeom prst="rect">
            <a:avLst/>
          </a:prstGeom>
          <a:noFill/>
        </p:spPr>
        <p:txBody>
          <a:bodyPr wrap="square" lIns="540000" tIns="70200" rIns="135000" bIns="70200">
            <a:noAutofit/>
          </a:bodyPr>
          <a:lstStyle/>
          <a:p>
            <a:pPr algn="just"/>
            <a:r>
              <a:rPr lang="en-US" altLang="zh-CN" sz="4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 diện hấp dẫn, âm thanh vui nhộn, thú vị</a:t>
            </a:r>
            <a:endParaRPr lang="zh-CN" alt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extBox 30"/>
          <p:cNvSpPr txBox="1"/>
          <p:nvPr/>
        </p:nvSpPr>
        <p:spPr bwMode="auto">
          <a:xfrm>
            <a:off x="9372601" y="6972527"/>
            <a:ext cx="7022792" cy="2044698"/>
          </a:xfrm>
          <a:prstGeom prst="rect">
            <a:avLst/>
          </a:prstGeom>
          <a:noFill/>
        </p:spPr>
        <p:txBody>
          <a:bodyPr wrap="square" lIns="540000" tIns="70200" rIns="135000" bIns="70200">
            <a:noAutofit/>
          </a:bodyPr>
          <a:lstStyle/>
          <a:p>
            <a:pPr algn="just"/>
            <a:r>
              <a:rPr lang="en-US" altLang="zh-CN" sz="4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 thống chấm điểm và xếp </a:t>
            </a:r>
          </a:p>
          <a:p>
            <a:pPr algn="just"/>
            <a:r>
              <a:rPr lang="en-US" altLang="zh-CN" sz="4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hạng ngay, tạo hứng thú </a:t>
            </a:r>
          </a:p>
          <a:p>
            <a:pPr algn="just"/>
            <a:r>
              <a:rPr lang="en-US" altLang="zh-CN" sz="42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người chơi</a:t>
            </a:r>
            <a:endParaRPr lang="zh-CN" alt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6288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9"/>
          <p:cNvSpPr/>
          <p:nvPr>
            <p:custDataLst>
              <p:tags r:id="rId1"/>
            </p:custDataLst>
          </p:nvPr>
        </p:nvSpPr>
        <p:spPr>
          <a:xfrm>
            <a:off x="2253892" y="2243974"/>
            <a:ext cx="1542611" cy="1542611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buClrTx/>
              <a:defRPr/>
            </a:pPr>
            <a:endParaRPr lang="zh-CN" altLang="en-US" sz="3600" kern="1200">
              <a:solidFill>
                <a:prstClr val="white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MH_Other_7"/>
          <p:cNvSpPr/>
          <p:nvPr>
            <p:custDataLst>
              <p:tags r:id="rId2"/>
            </p:custDataLst>
          </p:nvPr>
        </p:nvSpPr>
        <p:spPr>
          <a:xfrm>
            <a:off x="2442623" y="6732101"/>
            <a:ext cx="1542611" cy="1542611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buClrTx/>
              <a:defRPr/>
            </a:pPr>
            <a:endParaRPr lang="zh-CN" altLang="en-US" sz="3600" kern="1200">
              <a:solidFill>
                <a:prstClr val="white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2315688" y="250889"/>
            <a:ext cx="1170792" cy="895701"/>
          </a:xfrm>
          <a:prstGeom prst="rect">
            <a:avLst/>
          </a:prstGeom>
        </p:spPr>
      </p:pic>
      <p:sp>
        <p:nvSpPr>
          <p:cNvPr id="7" name="矩形 35"/>
          <p:cNvSpPr/>
          <p:nvPr/>
        </p:nvSpPr>
        <p:spPr>
          <a:xfrm>
            <a:off x="3405792" y="966392"/>
            <a:ext cx="115605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altLang="zh-CN" sz="4500" b="1" u="sng" kern="12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THIẾT KẾ TRÒ CHƠI KAHOOT </a:t>
            </a:r>
            <a:endParaRPr lang="zh-CN" altLang="en-US" sz="4500" b="1" u="sng" kern="1200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8" name="MH_Other_9"/>
          <p:cNvSpPr txBox="1"/>
          <p:nvPr>
            <p:custDataLst>
              <p:tags r:id="rId3"/>
            </p:custDataLst>
          </p:nvPr>
        </p:nvSpPr>
        <p:spPr>
          <a:xfrm>
            <a:off x="2703236" y="2482198"/>
            <a:ext cx="805376" cy="969464"/>
          </a:xfrm>
          <a:prstGeom prst="rect">
            <a:avLst/>
          </a:prstGeom>
          <a:noFill/>
        </p:spPr>
        <p:txBody>
          <a:bodyPr wrap="none" anchor="ctr">
            <a:normAutofit lnSpcReduction="10000"/>
          </a:bodyPr>
          <a:lstStyle/>
          <a:p>
            <a:pPr defTabSz="1371600">
              <a:buClrTx/>
              <a:defRPr/>
            </a:pPr>
            <a:r>
              <a:rPr lang="en-US" altLang="zh-CN" sz="6000" b="1" kern="1200">
                <a:solidFill>
                  <a:prstClr val="white"/>
                </a:solidFill>
                <a:effectLst>
                  <a:outerShdw blurRad="2921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1</a:t>
            </a:r>
            <a:endParaRPr lang="zh-CN" altLang="en-US" sz="6000" b="1" kern="1200" dirty="0">
              <a:solidFill>
                <a:prstClr val="white"/>
              </a:solidFill>
              <a:effectLst>
                <a:outerShdw blurRad="292100" dist="152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87062" y="4580662"/>
            <a:ext cx="1542611" cy="1542611"/>
            <a:chOff x="1582901" y="2890222"/>
            <a:chExt cx="1028407" cy="1028407"/>
          </a:xfrm>
        </p:grpSpPr>
        <p:sp>
          <p:nvSpPr>
            <p:cNvPr id="10" name="MH_Other_5"/>
            <p:cNvSpPr/>
            <p:nvPr>
              <p:custDataLst>
                <p:tags r:id="rId10"/>
              </p:custDataLst>
            </p:nvPr>
          </p:nvSpPr>
          <p:spPr>
            <a:xfrm>
              <a:off x="1582901" y="2890222"/>
              <a:ext cx="1028407" cy="1028407"/>
            </a:xfrm>
            <a:prstGeom prst="ellipse">
              <a:avLst/>
            </a:prstGeom>
            <a:solidFill>
              <a:srgbClr val="A5C0A4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1371600">
                <a:buClrTx/>
                <a:defRPr/>
              </a:pPr>
              <a:endParaRPr lang="zh-CN" altLang="en-US" sz="3600" kern="1200">
                <a:solidFill>
                  <a:prstClr val="white"/>
                </a:solidFill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MH_Other_9"/>
            <p:cNvSpPr txBox="1"/>
            <p:nvPr>
              <p:custDataLst>
                <p:tags r:id="rId11"/>
              </p:custDataLst>
            </p:nvPr>
          </p:nvSpPr>
          <p:spPr>
            <a:xfrm>
              <a:off x="1865686" y="3058437"/>
              <a:ext cx="536917" cy="646309"/>
            </a:xfrm>
            <a:prstGeom prst="rect">
              <a:avLst/>
            </a:prstGeom>
            <a:noFill/>
          </p:spPr>
          <p:txBody>
            <a:bodyPr wrap="none" anchor="ctr">
              <a:normAutofit lnSpcReduction="10000"/>
            </a:bodyPr>
            <a:lstStyle/>
            <a:p>
              <a:pPr defTabSz="1371600">
                <a:buClrTx/>
                <a:defRPr/>
              </a:pPr>
              <a:r>
                <a:rPr lang="en-US" altLang="zh-CN" sz="6000" b="1" kern="1200">
                  <a:solidFill>
                    <a:prstClr val="white"/>
                  </a:solidFill>
                  <a:effectLst>
                    <a:outerShdw blurRad="292100" dist="152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时尚中黑简体" panose="01010104010101010101" pitchFamily="2" charset="-122"/>
                  <a:cs typeface="Times New Roman" panose="02020603050405020304" pitchFamily="18" charset="0"/>
                </a:rPr>
                <a:t>2</a:t>
              </a:r>
              <a:endParaRPr lang="zh-CN" altLang="en-US" sz="6000" b="1" kern="1200" dirty="0">
                <a:solidFill>
                  <a:prstClr val="white"/>
                </a:solidFill>
                <a:effectLst>
                  <a:outerShdw blurRad="2921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MH_Other_9"/>
          <p:cNvSpPr txBox="1"/>
          <p:nvPr>
            <p:custDataLst>
              <p:tags r:id="rId4"/>
            </p:custDataLst>
          </p:nvPr>
        </p:nvSpPr>
        <p:spPr>
          <a:xfrm>
            <a:off x="2930098" y="7062356"/>
            <a:ext cx="805376" cy="969464"/>
          </a:xfrm>
          <a:prstGeom prst="rect">
            <a:avLst/>
          </a:prstGeom>
          <a:noFill/>
        </p:spPr>
        <p:txBody>
          <a:bodyPr wrap="none" anchor="ctr">
            <a:normAutofit lnSpcReduction="10000"/>
          </a:bodyPr>
          <a:lstStyle/>
          <a:p>
            <a:pPr defTabSz="1371600">
              <a:buClrTx/>
              <a:defRPr/>
            </a:pPr>
            <a:r>
              <a:rPr lang="en-US" altLang="zh-CN" sz="6000" b="1" kern="1200">
                <a:solidFill>
                  <a:prstClr val="white"/>
                </a:solidFill>
                <a:effectLst>
                  <a:outerShdw blurRad="2921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时尚中黑简体" panose="01010104010101010101" pitchFamily="2" charset="-122"/>
                <a:cs typeface="Times New Roman" panose="02020603050405020304" pitchFamily="18" charset="0"/>
              </a:rPr>
              <a:t>3</a:t>
            </a:r>
            <a:endParaRPr lang="zh-CN" altLang="en-US" sz="6000" b="1" kern="1200" dirty="0">
              <a:solidFill>
                <a:prstClr val="white"/>
              </a:solidFill>
              <a:effectLst>
                <a:outerShdw blurRad="292100" dist="152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时尚中黑简体" panose="01010104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MH_Other_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792" y="1914921"/>
            <a:ext cx="9757473" cy="258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H_Other_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37" y="4223170"/>
            <a:ext cx="10802151" cy="239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H_Other_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42" y="6507774"/>
            <a:ext cx="10433790" cy="237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99707" y="2268969"/>
            <a:ext cx="1027499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0109">
              <a:buClrTx/>
              <a:defRPr/>
            </a:pPr>
            <a:r>
              <a:rPr lang="en-US" sz="4500" kern="1200" dirty="0" err="1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500" kern="1200" dirty="0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500" kern="1200" dirty="0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lang="en-US" sz="4500" kern="1200" dirty="0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Kahoot </a:t>
            </a:r>
            <a:r>
              <a:rPr lang="en-US" sz="4500" kern="1200" dirty="0" err="1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4500" kern="1200" dirty="0">
                <a:solidFill>
                  <a:srgbClr val="865B3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google</a:t>
            </a:r>
          </a:p>
        </p:txBody>
      </p:sp>
      <p:sp>
        <p:nvSpPr>
          <p:cNvPr id="17" name="MH_Text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46408" y="4824494"/>
            <a:ext cx="6800016" cy="108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1370109">
              <a:buClrTx/>
              <a:defRPr/>
            </a:pPr>
            <a:r>
              <a:rPr lang="en-US" sz="4500" kern="1200">
                <a:solidFill>
                  <a:srgbClr val="865B3E"/>
                </a:solidFill>
                <a:cs typeface="Times New Roman" pitchFamily="18" charset="0"/>
              </a:rPr>
              <a:t>Tạo câu hỏi trắc nghiệm</a:t>
            </a:r>
            <a:endParaRPr lang="en-US" sz="4500" kern="1200" dirty="0">
              <a:solidFill>
                <a:srgbClr val="865B3E"/>
              </a:solidFill>
              <a:cs typeface="Times New Roman" pitchFamily="18" charset="0"/>
            </a:endParaRPr>
          </a:p>
        </p:txBody>
      </p:sp>
      <p:sp>
        <p:nvSpPr>
          <p:cNvPr id="18" name="MH_Text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31840" y="7010784"/>
            <a:ext cx="7400850" cy="12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1370109">
              <a:buClrTx/>
              <a:defRPr/>
            </a:pP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Tổ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chức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cho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học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sinh</a:t>
            </a:r>
            <a:r>
              <a:rPr lang="en-US" sz="4500" kern="1200" dirty="0">
                <a:solidFill>
                  <a:srgbClr val="865B3E"/>
                </a:solidFill>
                <a:cs typeface="Times New Roman" pitchFamily="18" charset="0"/>
              </a:rPr>
              <a:t> </a:t>
            </a:r>
            <a:r>
              <a:rPr lang="en-US" sz="4500" kern="1200" dirty="0" err="1">
                <a:solidFill>
                  <a:srgbClr val="865B3E"/>
                </a:solidFill>
                <a:cs typeface="Times New Roman" pitchFamily="18" charset="0"/>
              </a:rPr>
              <a:t>chơi</a:t>
            </a:r>
            <a:endParaRPr lang="en-US" sz="4500" kern="1200" dirty="0">
              <a:solidFill>
                <a:srgbClr val="865B3E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BD1A8E-66BF-092E-3B34-339B40B07C23}"/>
              </a:ext>
            </a:extLst>
          </p:cNvPr>
          <p:cNvSpPr/>
          <p:nvPr/>
        </p:nvSpPr>
        <p:spPr>
          <a:xfrm>
            <a:off x="300281" y="398243"/>
            <a:ext cx="17687441" cy="95256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A9E70C-6075-4D6B-0403-AF4A3D005A70}"/>
              </a:ext>
            </a:extLst>
          </p:cNvPr>
          <p:cNvSpPr/>
          <p:nvPr/>
        </p:nvSpPr>
        <p:spPr>
          <a:xfrm>
            <a:off x="237488" y="298703"/>
            <a:ext cx="255723" cy="25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3FE4CE-5AC1-395A-506E-E30CED2D4B98}"/>
              </a:ext>
            </a:extLst>
          </p:cNvPr>
          <p:cNvSpPr/>
          <p:nvPr/>
        </p:nvSpPr>
        <p:spPr>
          <a:xfrm>
            <a:off x="235211" y="9796068"/>
            <a:ext cx="255723" cy="25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72F484-77C2-50A0-6392-7ECF957C8A04}"/>
              </a:ext>
            </a:extLst>
          </p:cNvPr>
          <p:cNvSpPr/>
          <p:nvPr/>
        </p:nvSpPr>
        <p:spPr>
          <a:xfrm>
            <a:off x="17859858" y="9805707"/>
            <a:ext cx="255723" cy="25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6A4B3F-20CD-A1D0-9E7A-21EF73BC1D70}"/>
              </a:ext>
            </a:extLst>
          </p:cNvPr>
          <p:cNvSpPr/>
          <p:nvPr/>
        </p:nvSpPr>
        <p:spPr>
          <a:xfrm>
            <a:off x="17835968" y="298703"/>
            <a:ext cx="255723" cy="25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utoShape 2" descr="Hướng dẫn sử dụng Quizizz - Công cụ hỗ trợ kiểm tra đánh giá - Thế giới thủ  thuật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4" descr="Giới Thiệu Về Quizizz - Ứng Dụng Tạo Trò Chơi Học Tập 2/2023"/>
          <p:cNvSpPr>
            <a:spLocks noChangeAspect="1" noChangeArrowheads="1"/>
          </p:cNvSpPr>
          <p:nvPr/>
        </p:nvSpPr>
        <p:spPr bwMode="auto">
          <a:xfrm>
            <a:off x="461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6" descr="Giới Thiệu Về Quizizz - Ứng Dụng Tạo Trò Chơi Học Tập 2/2023"/>
          <p:cNvSpPr>
            <a:spLocks noChangeAspect="1" noChangeArrowheads="1"/>
          </p:cNvSpPr>
          <p:nvPr/>
        </p:nvSpPr>
        <p:spPr bwMode="auto">
          <a:xfrm>
            <a:off x="690563" y="2405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64150" y="59868"/>
            <a:ext cx="8549982" cy="139905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buClrTx/>
            </a:pPr>
            <a:r>
              <a:rPr lang="en-US" altLang="zh-CN" sz="4800" b="1" kern="12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u="sng" kern="1200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TẠO TÀI KHOẢN KAHOOT</a:t>
            </a:r>
            <a:endParaRPr lang="zh-CN" altLang="en-US" sz="4800" b="1" u="sng" kern="1200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96246" y="1182143"/>
            <a:ext cx="15238458" cy="7715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4800" u="sng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getkahoot.com/</a:t>
            </a:r>
            <a:endParaRPr lang="en-US" sz="4800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Signup/Teacher/School</a:t>
            </a:r>
          </a:p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ký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Google/ Email/ </a:t>
            </a:r>
            <a:r>
              <a:rPr lang="en-US" sz="42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Microwsoft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Apple –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</a:p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miễn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“Continue for free” –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endParaRPr lang="en-US" sz="4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1371600">
              <a:lnSpc>
                <a:spcPct val="150000"/>
              </a:lnSpc>
              <a:buClrTx/>
            </a:pPr>
            <a:r>
              <a:rPr lang="en-US" sz="4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sz="4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4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Save and continue”</a:t>
            </a:r>
          </a:p>
        </p:txBody>
      </p:sp>
    </p:spTree>
    <p:extLst>
      <p:ext uri="{BB962C8B-B14F-4D97-AF65-F5344CB8AC3E}">
        <p14:creationId xmlns:p14="http://schemas.microsoft.com/office/powerpoint/2010/main" val="1770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33194" y="435540"/>
            <a:ext cx="1170792" cy="895701"/>
          </a:xfrm>
          <a:prstGeom prst="rect">
            <a:avLst/>
          </a:prstGeom>
        </p:spPr>
      </p:pic>
      <p:sp>
        <p:nvSpPr>
          <p:cNvPr id="5" name="矩形 35"/>
          <p:cNvSpPr/>
          <p:nvPr/>
        </p:nvSpPr>
        <p:spPr>
          <a:xfrm>
            <a:off x="1015469" y="469095"/>
            <a:ext cx="115605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altLang="zh-CN" sz="4500" b="1" u="sng" kern="120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TẠO CÂU HỎI TRẮC NGHIỆM KAHOOT</a:t>
            </a:r>
            <a:endParaRPr lang="zh-CN" altLang="en-US" sz="4500" b="1" u="sng" kern="1200" dirty="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矩形 35"/>
          <p:cNvSpPr/>
          <p:nvPr/>
        </p:nvSpPr>
        <p:spPr>
          <a:xfrm>
            <a:off x="2271923" y="3494012"/>
            <a:ext cx="137573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buClrTx/>
            </a:pPr>
            <a:r>
              <a:rPr lang="en-US" altLang="zh-CN" sz="4500" b="1" u="sng" kern="120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ĐOẠN NÀY EM LỒNG CLIP HƯỚNG DẪN</a:t>
            </a:r>
            <a:r>
              <a:rPr lang="en-US" altLang="zh-CN" sz="4200" b="1" u="sng" kern="120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Ạ!</a:t>
            </a:r>
            <a:endParaRPr lang="en-US" altLang="zh-CN" sz="4500" b="1" u="sng" kern="1200">
              <a:solidFill>
                <a:srgbClr val="FF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758" y="0"/>
            <a:ext cx="18288002" cy="1097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45989" y="2730506"/>
            <a:ext cx="2448689" cy="116441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45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459202" y="1644215"/>
            <a:ext cx="1371599" cy="85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394678" y="2135750"/>
            <a:ext cx="1064525" cy="573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257415" y="2846850"/>
            <a:ext cx="22928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1</a:t>
            </a:r>
          </a:p>
        </p:txBody>
      </p:sp>
    </p:spTree>
    <p:extLst>
      <p:ext uri="{BB962C8B-B14F-4D97-AF65-F5344CB8AC3E}">
        <p14:creationId xmlns:p14="http://schemas.microsoft.com/office/powerpoint/2010/main" val="829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2" cy="11458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2078" y="8419817"/>
            <a:ext cx="2402568" cy="9204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45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25062" y="7779221"/>
            <a:ext cx="1598669" cy="85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202668" y="8247284"/>
            <a:ext cx="1041315" cy="3917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95498" y="8419817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2</a:t>
            </a:r>
          </a:p>
        </p:txBody>
      </p:sp>
    </p:spTree>
    <p:extLst>
      <p:ext uri="{BB962C8B-B14F-4D97-AF65-F5344CB8AC3E}">
        <p14:creationId xmlns:p14="http://schemas.microsoft.com/office/powerpoint/2010/main" val="41906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2900"/>
            <a:ext cx="18288002" cy="1097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0562" y="8106770"/>
            <a:ext cx="2460573" cy="9063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73857" y="6919416"/>
            <a:ext cx="1453487" cy="8598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66394" y="7492619"/>
            <a:ext cx="1064525" cy="5732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1988" y="8182169"/>
            <a:ext cx="20553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45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BƯỚC 3</a:t>
            </a:r>
          </a:p>
        </p:txBody>
      </p:sp>
    </p:spTree>
    <p:extLst>
      <p:ext uri="{BB962C8B-B14F-4D97-AF65-F5344CB8AC3E}">
        <p14:creationId xmlns:p14="http://schemas.microsoft.com/office/powerpoint/2010/main" val="41261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Text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273</Words>
  <Application>Microsoft Office PowerPoint</Application>
  <PresentationFormat>Custom</PresentationFormat>
  <Paragraphs>44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Times New Roman</vt:lpstr>
      <vt:lpstr>Cambria</vt:lpstr>
      <vt:lpstr>时尚中黑简体</vt:lpstr>
      <vt:lpstr>Microsoft YaHei</vt:lpstr>
      <vt:lpstr>Calibri Light</vt:lpstr>
      <vt:lpstr>Roboto Condensed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75</cp:revision>
  <cp:lastPrinted>2024-01-29T09:43:41Z</cp:lastPrinted>
  <dcterms:modified xsi:type="dcterms:W3CDTF">2024-10-18T10:05:26Z</dcterms:modified>
</cp:coreProperties>
</file>