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6" r:id="rId3"/>
    <p:sldId id="257" r:id="rId4"/>
    <p:sldId id="258" r:id="rId5"/>
    <p:sldId id="259" r:id="rId6"/>
    <p:sldId id="260" r:id="rId7"/>
    <p:sldId id="261" r:id="rId8"/>
    <p:sldId id="263" r:id="rId9"/>
    <p:sldId id="262" r:id="rId10"/>
    <p:sldId id="264" r:id="rId11"/>
    <p:sldId id="269" r:id="rId12"/>
    <p:sldId id="270" r:id="rId13"/>
  </p:sldIdLst>
  <p:sldSz cx="14630400" cy="82296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F0BCD-D65E-450B-A084-60C3111D4975}" v="103" dt="2024-09-19T01:27:39.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7" d="100"/>
          <a:sy n="77" d="100"/>
        </p:scale>
        <p:origin x="6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 Le Hang Vu" userId="d985fdacf380b205" providerId="LiveId" clId="{3E2F0BCD-D65E-450B-A084-60C3111D4975}"/>
    <pc:docChg chg="undo redo custSel addSld delSld modSld sldOrd">
      <pc:chgData name="Thi Le Hang Vu" userId="d985fdacf380b205" providerId="LiveId" clId="{3E2F0BCD-D65E-450B-A084-60C3111D4975}" dt="2024-09-19T01:27:39.582" v="329" actId="255"/>
      <pc:docMkLst>
        <pc:docMk/>
      </pc:docMkLst>
      <pc:sldChg chg="modSp mod">
        <pc:chgData name="Thi Le Hang Vu" userId="d985fdacf380b205" providerId="LiveId" clId="{3E2F0BCD-D65E-450B-A084-60C3111D4975}" dt="2024-09-17T08:15:18.869" v="212" actId="14826"/>
        <pc:sldMkLst>
          <pc:docMk/>
          <pc:sldMk cId="0" sldId="256"/>
        </pc:sldMkLst>
        <pc:spChg chg="mod">
          <ac:chgData name="Thi Le Hang Vu" userId="d985fdacf380b205" providerId="LiveId" clId="{3E2F0BCD-D65E-450B-A084-60C3111D4975}" dt="2024-09-17T08:09:49.455" v="210" actId="113"/>
          <ac:spMkLst>
            <pc:docMk/>
            <pc:sldMk cId="0" sldId="256"/>
            <ac:spMk id="3" creationId="{00000000-0000-0000-0000-000000000000}"/>
          </ac:spMkLst>
        </pc:spChg>
        <pc:spChg chg="mod">
          <ac:chgData name="Thi Le Hang Vu" userId="d985fdacf380b205" providerId="LiveId" clId="{3E2F0BCD-D65E-450B-A084-60C3111D4975}" dt="2024-09-17T07:38:56.578" v="0" actId="2711"/>
          <ac:spMkLst>
            <pc:docMk/>
            <pc:sldMk cId="0" sldId="256"/>
            <ac:spMk id="4" creationId="{00000000-0000-0000-0000-000000000000}"/>
          </ac:spMkLst>
        </pc:spChg>
        <pc:picChg chg="mod">
          <ac:chgData name="Thi Le Hang Vu" userId="d985fdacf380b205" providerId="LiveId" clId="{3E2F0BCD-D65E-450B-A084-60C3111D4975}" dt="2024-09-17T08:15:18.869" v="212" actId="14826"/>
          <ac:picMkLst>
            <pc:docMk/>
            <pc:sldMk cId="0" sldId="256"/>
            <ac:picMk id="2" creationId="{00000000-0000-0000-0000-000000000000}"/>
          </ac:picMkLst>
        </pc:picChg>
      </pc:sldChg>
      <pc:sldChg chg="addSp delSp modSp mod">
        <pc:chgData name="Thi Le Hang Vu" userId="d985fdacf380b205" providerId="LiveId" clId="{3E2F0BCD-D65E-450B-A084-60C3111D4975}" dt="2024-09-19T01:26:47.501" v="289" actId="113"/>
        <pc:sldMkLst>
          <pc:docMk/>
          <pc:sldMk cId="0" sldId="257"/>
        </pc:sldMkLst>
        <pc:spChg chg="mod">
          <ac:chgData name="Thi Le Hang Vu" userId="d985fdacf380b205" providerId="LiveId" clId="{3E2F0BCD-D65E-450B-A084-60C3111D4975}" dt="2024-09-19T01:26:47.501" v="289" actId="113"/>
          <ac:spMkLst>
            <pc:docMk/>
            <pc:sldMk cId="0" sldId="257"/>
            <ac:spMk id="3" creationId="{00000000-0000-0000-0000-000000000000}"/>
          </ac:spMkLst>
        </pc:spChg>
        <pc:spChg chg="mod">
          <ac:chgData name="Thi Le Hang Vu" userId="d985fdacf380b205" providerId="LiveId" clId="{3E2F0BCD-D65E-450B-A084-60C3111D4975}" dt="2024-09-17T07:40:23.302" v="7" actId="255"/>
          <ac:spMkLst>
            <pc:docMk/>
            <pc:sldMk cId="0" sldId="257"/>
            <ac:spMk id="7" creationId="{00000000-0000-0000-0000-000000000000}"/>
          </ac:spMkLst>
        </pc:spChg>
        <pc:spChg chg="mod">
          <ac:chgData name="Thi Le Hang Vu" userId="d985fdacf380b205" providerId="LiveId" clId="{3E2F0BCD-D65E-450B-A084-60C3111D4975}" dt="2024-09-17T07:39:47.644" v="5" actId="255"/>
          <ac:spMkLst>
            <pc:docMk/>
            <pc:sldMk cId="0" sldId="257"/>
            <ac:spMk id="16" creationId="{00000000-0000-0000-0000-000000000000}"/>
          </ac:spMkLst>
        </pc:spChg>
        <pc:spChg chg="mod">
          <ac:chgData name="Thi Le Hang Vu" userId="d985fdacf380b205" providerId="LiveId" clId="{3E2F0BCD-D65E-450B-A084-60C3111D4975}" dt="2024-09-17T07:40:54.190" v="10" actId="255"/>
          <ac:spMkLst>
            <pc:docMk/>
            <pc:sldMk cId="0" sldId="257"/>
            <ac:spMk id="17" creationId="{00000000-0000-0000-0000-000000000000}"/>
          </ac:spMkLst>
        </pc:spChg>
        <pc:picChg chg="del">
          <ac:chgData name="Thi Le Hang Vu" userId="d985fdacf380b205" providerId="LiveId" clId="{3E2F0BCD-D65E-450B-A084-60C3111D4975}" dt="2024-09-17T09:25:28.678" v="224" actId="478"/>
          <ac:picMkLst>
            <pc:docMk/>
            <pc:sldMk cId="0" sldId="257"/>
            <ac:picMk id="2" creationId="{00000000-0000-0000-0000-000000000000}"/>
          </ac:picMkLst>
        </pc:picChg>
        <pc:picChg chg="add mod">
          <ac:chgData name="Thi Le Hang Vu" userId="d985fdacf380b205" providerId="LiveId" clId="{3E2F0BCD-D65E-450B-A084-60C3111D4975}" dt="2024-09-17T09:25:29.718" v="225"/>
          <ac:picMkLst>
            <pc:docMk/>
            <pc:sldMk cId="0" sldId="257"/>
            <ac:picMk id="11" creationId="{F9FC0707-6F95-2C3C-5535-BD2F24B4DA12}"/>
          </ac:picMkLst>
        </pc:picChg>
      </pc:sldChg>
      <pc:sldChg chg="modSp mod">
        <pc:chgData name="Thi Le Hang Vu" userId="d985fdacf380b205" providerId="LiveId" clId="{3E2F0BCD-D65E-450B-A084-60C3111D4975}" dt="2024-09-17T07:56:09.591" v="116" actId="2711"/>
        <pc:sldMkLst>
          <pc:docMk/>
          <pc:sldMk cId="0" sldId="258"/>
        </pc:sldMkLst>
        <pc:spChg chg="mod">
          <ac:chgData name="Thi Le Hang Vu" userId="d985fdacf380b205" providerId="LiveId" clId="{3E2F0BCD-D65E-450B-A084-60C3111D4975}" dt="2024-09-17T07:42:05.657" v="21" actId="14100"/>
          <ac:spMkLst>
            <pc:docMk/>
            <pc:sldMk cId="0" sldId="258"/>
            <ac:spMk id="10" creationId="{00000000-0000-0000-0000-000000000000}"/>
          </ac:spMkLst>
        </pc:spChg>
        <pc:spChg chg="mod">
          <ac:chgData name="Thi Le Hang Vu" userId="d985fdacf380b205" providerId="LiveId" clId="{3E2F0BCD-D65E-450B-A084-60C3111D4975}" dt="2024-09-17T07:41:17.153" v="11" actId="2711"/>
          <ac:spMkLst>
            <pc:docMk/>
            <pc:sldMk cId="0" sldId="258"/>
            <ac:spMk id="13" creationId="{00000000-0000-0000-0000-000000000000}"/>
          </ac:spMkLst>
        </pc:spChg>
        <pc:spChg chg="mod">
          <ac:chgData name="Thi Le Hang Vu" userId="d985fdacf380b205" providerId="LiveId" clId="{3E2F0BCD-D65E-450B-A084-60C3111D4975}" dt="2024-09-17T07:41:26.676" v="13" actId="255"/>
          <ac:spMkLst>
            <pc:docMk/>
            <pc:sldMk cId="0" sldId="258"/>
            <ac:spMk id="14" creationId="{00000000-0000-0000-0000-000000000000}"/>
          </ac:spMkLst>
        </pc:spChg>
        <pc:spChg chg="mod">
          <ac:chgData name="Thi Le Hang Vu" userId="d985fdacf380b205" providerId="LiveId" clId="{3E2F0BCD-D65E-450B-A084-60C3111D4975}" dt="2024-09-17T07:56:09.591" v="116" actId="2711"/>
          <ac:spMkLst>
            <pc:docMk/>
            <pc:sldMk cId="0" sldId="258"/>
            <ac:spMk id="15" creationId="{00000000-0000-0000-0000-000000000000}"/>
          </ac:spMkLst>
        </pc:spChg>
      </pc:sldChg>
      <pc:sldChg chg="modSp mod">
        <pc:chgData name="Thi Le Hang Vu" userId="d985fdacf380b205" providerId="LiveId" clId="{3E2F0BCD-D65E-450B-A084-60C3111D4975}" dt="2024-09-19T01:26:24.941" v="286" actId="113"/>
        <pc:sldMkLst>
          <pc:docMk/>
          <pc:sldMk cId="0" sldId="259"/>
        </pc:sldMkLst>
        <pc:spChg chg="mod">
          <ac:chgData name="Thi Le Hang Vu" userId="d985fdacf380b205" providerId="LiveId" clId="{3E2F0BCD-D65E-450B-A084-60C3111D4975}" dt="2024-09-19T01:26:24.941" v="286" actId="113"/>
          <ac:spMkLst>
            <pc:docMk/>
            <pc:sldMk cId="0" sldId="259"/>
            <ac:spMk id="2" creationId="{00000000-0000-0000-0000-000000000000}"/>
          </ac:spMkLst>
        </pc:spChg>
        <pc:spChg chg="mod">
          <ac:chgData name="Thi Le Hang Vu" userId="d985fdacf380b205" providerId="LiveId" clId="{3E2F0BCD-D65E-450B-A084-60C3111D4975}" dt="2024-09-17T07:58:07.418" v="123" actId="1076"/>
          <ac:spMkLst>
            <pc:docMk/>
            <pc:sldMk cId="0" sldId="259"/>
            <ac:spMk id="3" creationId="{00000000-0000-0000-0000-000000000000}"/>
          </ac:spMkLst>
        </pc:spChg>
        <pc:spChg chg="mod">
          <ac:chgData name="Thi Le Hang Vu" userId="d985fdacf380b205" providerId="LiveId" clId="{3E2F0BCD-D65E-450B-A084-60C3111D4975}" dt="2024-09-17T07:58:03.959" v="122" actId="1076"/>
          <ac:spMkLst>
            <pc:docMk/>
            <pc:sldMk cId="0" sldId="259"/>
            <ac:spMk id="4" creationId="{00000000-0000-0000-0000-000000000000}"/>
          </ac:spMkLst>
        </pc:spChg>
        <pc:spChg chg="mod">
          <ac:chgData name="Thi Le Hang Vu" userId="d985fdacf380b205" providerId="LiveId" clId="{3E2F0BCD-D65E-450B-A084-60C3111D4975}" dt="2024-09-17T07:42:40.123" v="25" actId="2711"/>
          <ac:spMkLst>
            <pc:docMk/>
            <pc:sldMk cId="0" sldId="259"/>
            <ac:spMk id="5" creationId="{00000000-0000-0000-0000-000000000000}"/>
          </ac:spMkLst>
        </pc:spChg>
        <pc:spChg chg="mod">
          <ac:chgData name="Thi Le Hang Vu" userId="d985fdacf380b205" providerId="LiveId" clId="{3E2F0BCD-D65E-450B-A084-60C3111D4975}" dt="2024-09-17T07:59:16.951" v="136" actId="12"/>
          <ac:spMkLst>
            <pc:docMk/>
            <pc:sldMk cId="0" sldId="259"/>
            <ac:spMk id="6" creationId="{00000000-0000-0000-0000-000000000000}"/>
          </ac:spMkLst>
        </pc:spChg>
        <pc:spChg chg="mod">
          <ac:chgData name="Thi Le Hang Vu" userId="d985fdacf380b205" providerId="LiveId" clId="{3E2F0BCD-D65E-450B-A084-60C3111D4975}" dt="2024-09-17T07:42:45.925" v="26" actId="2711"/>
          <ac:spMkLst>
            <pc:docMk/>
            <pc:sldMk cId="0" sldId="259"/>
            <ac:spMk id="7" creationId="{00000000-0000-0000-0000-000000000000}"/>
          </ac:spMkLst>
        </pc:spChg>
        <pc:spChg chg="mod">
          <ac:chgData name="Thi Le Hang Vu" userId="d985fdacf380b205" providerId="LiveId" clId="{3E2F0BCD-D65E-450B-A084-60C3111D4975}" dt="2024-09-17T07:43:03.388" v="29" actId="2711"/>
          <ac:spMkLst>
            <pc:docMk/>
            <pc:sldMk cId="0" sldId="259"/>
            <ac:spMk id="8" creationId="{00000000-0000-0000-0000-000000000000}"/>
          </ac:spMkLst>
        </pc:spChg>
      </pc:sldChg>
      <pc:sldChg chg="modSp mod">
        <pc:chgData name="Thi Le Hang Vu" userId="d985fdacf380b205" providerId="LiveId" clId="{3E2F0BCD-D65E-450B-A084-60C3111D4975}" dt="2024-09-19T01:26:31.188" v="287" actId="113"/>
        <pc:sldMkLst>
          <pc:docMk/>
          <pc:sldMk cId="0" sldId="260"/>
        </pc:sldMkLst>
        <pc:spChg chg="mod">
          <ac:chgData name="Thi Le Hang Vu" userId="d985fdacf380b205" providerId="LiveId" clId="{3E2F0BCD-D65E-450B-A084-60C3111D4975}" dt="2024-09-19T01:26:31.188" v="287" actId="113"/>
          <ac:spMkLst>
            <pc:docMk/>
            <pc:sldMk cId="0" sldId="260"/>
            <ac:spMk id="3" creationId="{00000000-0000-0000-0000-000000000000}"/>
          </ac:spMkLst>
        </pc:spChg>
        <pc:spChg chg="mod">
          <ac:chgData name="Thi Le Hang Vu" userId="d985fdacf380b205" providerId="LiveId" clId="{3E2F0BCD-D65E-450B-A084-60C3111D4975}" dt="2024-09-17T07:44:11.470" v="34" actId="255"/>
          <ac:spMkLst>
            <pc:docMk/>
            <pc:sldMk cId="0" sldId="260"/>
            <ac:spMk id="8" creationId="{00000000-0000-0000-0000-000000000000}"/>
          </ac:spMkLst>
        </pc:spChg>
        <pc:spChg chg="mod">
          <ac:chgData name="Thi Le Hang Vu" userId="d985fdacf380b205" providerId="LiveId" clId="{3E2F0BCD-D65E-450B-A084-60C3111D4975}" dt="2024-09-17T08:03:52.820" v="166" actId="14100"/>
          <ac:spMkLst>
            <pc:docMk/>
            <pc:sldMk cId="0" sldId="260"/>
            <ac:spMk id="9" creationId="{00000000-0000-0000-0000-000000000000}"/>
          </ac:spMkLst>
        </pc:spChg>
        <pc:spChg chg="mod">
          <ac:chgData name="Thi Le Hang Vu" userId="d985fdacf380b205" providerId="LiveId" clId="{3E2F0BCD-D65E-450B-A084-60C3111D4975}" dt="2024-09-17T07:44:33.147" v="39" actId="255"/>
          <ac:spMkLst>
            <pc:docMk/>
            <pc:sldMk cId="0" sldId="260"/>
            <ac:spMk id="13" creationId="{00000000-0000-0000-0000-000000000000}"/>
          </ac:spMkLst>
        </pc:spChg>
        <pc:spChg chg="mod">
          <ac:chgData name="Thi Le Hang Vu" userId="d985fdacf380b205" providerId="LiveId" clId="{3E2F0BCD-D65E-450B-A084-60C3111D4975}" dt="2024-09-17T08:03:49.318" v="165" actId="14100"/>
          <ac:spMkLst>
            <pc:docMk/>
            <pc:sldMk cId="0" sldId="260"/>
            <ac:spMk id="14" creationId="{00000000-0000-0000-0000-000000000000}"/>
          </ac:spMkLst>
        </pc:spChg>
        <pc:spChg chg="mod">
          <ac:chgData name="Thi Le Hang Vu" userId="d985fdacf380b205" providerId="LiveId" clId="{3E2F0BCD-D65E-450B-A084-60C3111D4975}" dt="2024-09-17T07:45:33.769" v="44" actId="255"/>
          <ac:spMkLst>
            <pc:docMk/>
            <pc:sldMk cId="0" sldId="260"/>
            <ac:spMk id="18" creationId="{00000000-0000-0000-0000-000000000000}"/>
          </ac:spMkLst>
        </pc:spChg>
        <pc:spChg chg="mod">
          <ac:chgData name="Thi Le Hang Vu" userId="d985fdacf380b205" providerId="LiveId" clId="{3E2F0BCD-D65E-450B-A084-60C3111D4975}" dt="2024-09-17T08:03:45.179" v="164" actId="14100"/>
          <ac:spMkLst>
            <pc:docMk/>
            <pc:sldMk cId="0" sldId="260"/>
            <ac:spMk id="19" creationId="{00000000-0000-0000-0000-000000000000}"/>
          </ac:spMkLst>
        </pc:spChg>
      </pc:sldChg>
      <pc:sldChg chg="addSp delSp modSp mod">
        <pc:chgData name="Thi Le Hang Vu" userId="d985fdacf380b205" providerId="LiveId" clId="{3E2F0BCD-D65E-450B-A084-60C3111D4975}" dt="2024-09-19T01:26:40.309" v="288" actId="113"/>
        <pc:sldMkLst>
          <pc:docMk/>
          <pc:sldMk cId="0" sldId="261"/>
        </pc:sldMkLst>
        <pc:spChg chg="mod">
          <ac:chgData name="Thi Le Hang Vu" userId="d985fdacf380b205" providerId="LiveId" clId="{3E2F0BCD-D65E-450B-A084-60C3111D4975}" dt="2024-09-19T01:26:40.309" v="288" actId="113"/>
          <ac:spMkLst>
            <pc:docMk/>
            <pc:sldMk cId="0" sldId="261"/>
            <ac:spMk id="3" creationId="{00000000-0000-0000-0000-000000000000}"/>
          </ac:spMkLst>
        </pc:spChg>
        <pc:spChg chg="mod">
          <ac:chgData name="Thi Le Hang Vu" userId="d985fdacf380b205" providerId="LiveId" clId="{3E2F0BCD-D65E-450B-A084-60C3111D4975}" dt="2024-09-17T07:47:31.986" v="54" actId="255"/>
          <ac:spMkLst>
            <pc:docMk/>
            <pc:sldMk cId="0" sldId="261"/>
            <ac:spMk id="5" creationId="{00000000-0000-0000-0000-000000000000}"/>
          </ac:spMkLst>
        </pc:spChg>
        <pc:spChg chg="mod">
          <ac:chgData name="Thi Le Hang Vu" userId="d985fdacf380b205" providerId="LiveId" clId="{3E2F0BCD-D65E-450B-A084-60C3111D4975}" dt="2024-09-17T08:05:40.916" v="180" actId="20577"/>
          <ac:spMkLst>
            <pc:docMk/>
            <pc:sldMk cId="0" sldId="261"/>
            <ac:spMk id="6" creationId="{00000000-0000-0000-0000-000000000000}"/>
          </ac:spMkLst>
        </pc:spChg>
        <pc:spChg chg="mod">
          <ac:chgData name="Thi Le Hang Vu" userId="d985fdacf380b205" providerId="LiveId" clId="{3E2F0BCD-D65E-450B-A084-60C3111D4975}" dt="2024-09-17T08:06:31.386" v="189" actId="1076"/>
          <ac:spMkLst>
            <pc:docMk/>
            <pc:sldMk cId="0" sldId="261"/>
            <ac:spMk id="8" creationId="{00000000-0000-0000-0000-000000000000}"/>
          </ac:spMkLst>
        </pc:spChg>
        <pc:spChg chg="mod">
          <ac:chgData name="Thi Le Hang Vu" userId="d985fdacf380b205" providerId="LiveId" clId="{3E2F0BCD-D65E-450B-A084-60C3111D4975}" dt="2024-09-17T08:06:34.671" v="190" actId="1076"/>
          <ac:spMkLst>
            <pc:docMk/>
            <pc:sldMk cId="0" sldId="261"/>
            <ac:spMk id="9" creationId="{00000000-0000-0000-0000-000000000000}"/>
          </ac:spMkLst>
        </pc:spChg>
        <pc:spChg chg="mod">
          <ac:chgData name="Thi Le Hang Vu" userId="d985fdacf380b205" providerId="LiveId" clId="{3E2F0BCD-D65E-450B-A084-60C3111D4975}" dt="2024-09-17T08:06:18.487" v="186" actId="1076"/>
          <ac:spMkLst>
            <pc:docMk/>
            <pc:sldMk cId="0" sldId="261"/>
            <ac:spMk id="11" creationId="{00000000-0000-0000-0000-000000000000}"/>
          </ac:spMkLst>
        </pc:spChg>
        <pc:spChg chg="mod">
          <ac:chgData name="Thi Le Hang Vu" userId="d985fdacf380b205" providerId="LiveId" clId="{3E2F0BCD-D65E-450B-A084-60C3111D4975}" dt="2024-09-17T08:06:25.679" v="187" actId="1076"/>
          <ac:spMkLst>
            <pc:docMk/>
            <pc:sldMk cId="0" sldId="261"/>
            <ac:spMk id="12" creationId="{00000000-0000-0000-0000-000000000000}"/>
          </ac:spMkLst>
        </pc:spChg>
        <pc:picChg chg="del mod">
          <ac:chgData name="Thi Le Hang Vu" userId="d985fdacf380b205" providerId="LiveId" clId="{3E2F0BCD-D65E-450B-A084-60C3111D4975}" dt="2024-09-17T09:25:41.877" v="226" actId="478"/>
          <ac:picMkLst>
            <pc:docMk/>
            <pc:sldMk cId="0" sldId="261"/>
            <ac:picMk id="2" creationId="{00000000-0000-0000-0000-000000000000}"/>
          </ac:picMkLst>
        </pc:picChg>
        <pc:picChg chg="mod">
          <ac:chgData name="Thi Le Hang Vu" userId="d985fdacf380b205" providerId="LiveId" clId="{3E2F0BCD-D65E-450B-A084-60C3111D4975}" dt="2024-09-17T08:06:27.711" v="188" actId="1076"/>
          <ac:picMkLst>
            <pc:docMk/>
            <pc:sldMk cId="0" sldId="261"/>
            <ac:picMk id="7" creationId="{00000000-0000-0000-0000-000000000000}"/>
          </ac:picMkLst>
        </pc:picChg>
        <pc:picChg chg="mod">
          <ac:chgData name="Thi Le Hang Vu" userId="d985fdacf380b205" providerId="LiveId" clId="{3E2F0BCD-D65E-450B-A084-60C3111D4975}" dt="2024-09-17T08:06:14.579" v="185" actId="1076"/>
          <ac:picMkLst>
            <pc:docMk/>
            <pc:sldMk cId="0" sldId="261"/>
            <ac:picMk id="10" creationId="{00000000-0000-0000-0000-000000000000}"/>
          </ac:picMkLst>
        </pc:picChg>
        <pc:picChg chg="add mod">
          <ac:chgData name="Thi Le Hang Vu" userId="d985fdacf380b205" providerId="LiveId" clId="{3E2F0BCD-D65E-450B-A084-60C3111D4975}" dt="2024-09-17T09:25:42.889" v="227"/>
          <ac:picMkLst>
            <pc:docMk/>
            <pc:sldMk cId="0" sldId="261"/>
            <ac:picMk id="13" creationId="{E4970085-BB90-FA46-1D1E-7A5B5134DB02}"/>
          </ac:picMkLst>
        </pc:picChg>
      </pc:sldChg>
      <pc:sldChg chg="addSp delSp modSp mod">
        <pc:chgData name="Thi Le Hang Vu" userId="d985fdacf380b205" providerId="LiveId" clId="{3E2F0BCD-D65E-450B-A084-60C3111D4975}" dt="2024-09-17T09:25:13.702" v="223" actId="1076"/>
        <pc:sldMkLst>
          <pc:docMk/>
          <pc:sldMk cId="0" sldId="262"/>
        </pc:sldMkLst>
        <pc:spChg chg="mod">
          <ac:chgData name="Thi Le Hang Vu" userId="d985fdacf380b205" providerId="LiveId" clId="{3E2F0BCD-D65E-450B-A084-60C3111D4975}" dt="2024-09-17T07:49:08.129" v="63" actId="2711"/>
          <ac:spMkLst>
            <pc:docMk/>
            <pc:sldMk cId="0" sldId="262"/>
            <ac:spMk id="3" creationId="{00000000-0000-0000-0000-000000000000}"/>
          </ac:spMkLst>
        </pc:spChg>
        <pc:spChg chg="mod">
          <ac:chgData name="Thi Le Hang Vu" userId="d985fdacf380b205" providerId="LiveId" clId="{3E2F0BCD-D65E-450B-A084-60C3111D4975}" dt="2024-09-17T07:52:09.724" v="76" actId="255"/>
          <ac:spMkLst>
            <pc:docMk/>
            <pc:sldMk cId="0" sldId="262"/>
            <ac:spMk id="6" creationId="{00000000-0000-0000-0000-000000000000}"/>
          </ac:spMkLst>
        </pc:spChg>
        <pc:spChg chg="mod">
          <ac:chgData name="Thi Le Hang Vu" userId="d985fdacf380b205" providerId="LiveId" clId="{3E2F0BCD-D65E-450B-A084-60C3111D4975}" dt="2024-09-17T07:51:56.332" v="75" actId="2711"/>
          <ac:spMkLst>
            <pc:docMk/>
            <pc:sldMk cId="0" sldId="262"/>
            <ac:spMk id="7" creationId="{00000000-0000-0000-0000-000000000000}"/>
          </ac:spMkLst>
        </pc:spChg>
        <pc:spChg chg="mod">
          <ac:chgData name="Thi Le Hang Vu" userId="d985fdacf380b205" providerId="LiveId" clId="{3E2F0BCD-D65E-450B-A084-60C3111D4975}" dt="2024-09-17T07:52:17.713" v="77" actId="255"/>
          <ac:spMkLst>
            <pc:docMk/>
            <pc:sldMk cId="0" sldId="262"/>
            <ac:spMk id="9" creationId="{00000000-0000-0000-0000-000000000000}"/>
          </ac:spMkLst>
        </pc:spChg>
        <pc:spChg chg="mod">
          <ac:chgData name="Thi Le Hang Vu" userId="d985fdacf380b205" providerId="LiveId" clId="{3E2F0BCD-D65E-450B-A084-60C3111D4975}" dt="2024-09-17T07:52:38.372" v="80" actId="255"/>
          <ac:spMkLst>
            <pc:docMk/>
            <pc:sldMk cId="0" sldId="262"/>
            <ac:spMk id="10" creationId="{00000000-0000-0000-0000-000000000000}"/>
          </ac:spMkLst>
        </pc:spChg>
        <pc:spChg chg="mod">
          <ac:chgData name="Thi Le Hang Vu" userId="d985fdacf380b205" providerId="LiveId" clId="{3E2F0BCD-D65E-450B-A084-60C3111D4975}" dt="2024-09-17T07:52:25.682" v="78" actId="255"/>
          <ac:spMkLst>
            <pc:docMk/>
            <pc:sldMk cId="0" sldId="262"/>
            <ac:spMk id="12" creationId="{00000000-0000-0000-0000-000000000000}"/>
          </ac:spMkLst>
        </pc:spChg>
        <pc:spChg chg="mod">
          <ac:chgData name="Thi Le Hang Vu" userId="d985fdacf380b205" providerId="LiveId" clId="{3E2F0BCD-D65E-450B-A084-60C3111D4975}" dt="2024-09-17T07:52:47.439" v="82" actId="255"/>
          <ac:spMkLst>
            <pc:docMk/>
            <pc:sldMk cId="0" sldId="262"/>
            <ac:spMk id="13" creationId="{00000000-0000-0000-0000-000000000000}"/>
          </ac:spMkLst>
        </pc:spChg>
        <pc:picChg chg="add del">
          <ac:chgData name="Thi Le Hang Vu" userId="d985fdacf380b205" providerId="LiveId" clId="{3E2F0BCD-D65E-450B-A084-60C3111D4975}" dt="2024-09-17T09:25:12.333" v="222" actId="478"/>
          <ac:picMkLst>
            <pc:docMk/>
            <pc:sldMk cId="0" sldId="262"/>
            <ac:picMk id="2" creationId="{00000000-0000-0000-0000-000000000000}"/>
          </ac:picMkLst>
        </pc:picChg>
        <pc:picChg chg="add mod">
          <ac:chgData name="Thi Le Hang Vu" userId="d985fdacf380b205" providerId="LiveId" clId="{3E2F0BCD-D65E-450B-A084-60C3111D4975}" dt="2024-09-17T09:25:13.702" v="223" actId="1076"/>
          <ac:picMkLst>
            <pc:docMk/>
            <pc:sldMk cId="0" sldId="262"/>
            <ac:picMk id="14" creationId="{79EB86A5-6148-49B9-9D90-34128A4B7205}"/>
          </ac:picMkLst>
        </pc:picChg>
      </pc:sldChg>
      <pc:sldChg chg="modSp mod ord">
        <pc:chgData name="Thi Le Hang Vu" userId="d985fdacf380b205" providerId="LiveId" clId="{3E2F0BCD-D65E-450B-A084-60C3111D4975}" dt="2024-09-19T01:26:20.073" v="285" actId="113"/>
        <pc:sldMkLst>
          <pc:docMk/>
          <pc:sldMk cId="0" sldId="263"/>
        </pc:sldMkLst>
        <pc:spChg chg="mod">
          <ac:chgData name="Thi Le Hang Vu" userId="d985fdacf380b205" providerId="LiveId" clId="{3E2F0BCD-D65E-450B-A084-60C3111D4975}" dt="2024-09-19T01:26:20.073" v="285" actId="113"/>
          <ac:spMkLst>
            <pc:docMk/>
            <pc:sldMk cId="0" sldId="263"/>
            <ac:spMk id="3" creationId="{00000000-0000-0000-0000-000000000000}"/>
          </ac:spMkLst>
        </pc:spChg>
        <pc:spChg chg="mod">
          <ac:chgData name="Thi Le Hang Vu" userId="d985fdacf380b205" providerId="LiveId" clId="{3E2F0BCD-D65E-450B-A084-60C3111D4975}" dt="2024-09-17T07:53:15.990" v="88" actId="2711"/>
          <ac:spMkLst>
            <pc:docMk/>
            <pc:sldMk cId="0" sldId="263"/>
            <ac:spMk id="5" creationId="{00000000-0000-0000-0000-000000000000}"/>
          </ac:spMkLst>
        </pc:spChg>
        <pc:spChg chg="mod">
          <ac:chgData name="Thi Le Hang Vu" userId="d985fdacf380b205" providerId="LiveId" clId="{3E2F0BCD-D65E-450B-A084-60C3111D4975}" dt="2024-09-17T07:53:24.893" v="89" actId="2711"/>
          <ac:spMkLst>
            <pc:docMk/>
            <pc:sldMk cId="0" sldId="263"/>
            <ac:spMk id="8" creationId="{00000000-0000-0000-0000-000000000000}"/>
          </ac:spMkLst>
        </pc:spChg>
        <pc:spChg chg="mod">
          <ac:chgData name="Thi Le Hang Vu" userId="d985fdacf380b205" providerId="LiveId" clId="{3E2F0BCD-D65E-450B-A084-60C3111D4975}" dt="2024-09-17T07:53:31.828" v="90" actId="2711"/>
          <ac:spMkLst>
            <pc:docMk/>
            <pc:sldMk cId="0" sldId="263"/>
            <ac:spMk id="11" creationId="{00000000-0000-0000-0000-000000000000}"/>
          </ac:spMkLst>
        </pc:spChg>
      </pc:sldChg>
      <pc:sldChg chg="modSp mod">
        <pc:chgData name="Thi Le Hang Vu" userId="d985fdacf380b205" providerId="LiveId" clId="{3E2F0BCD-D65E-450B-A084-60C3111D4975}" dt="2024-09-17T08:09:15.916" v="209" actId="1076"/>
        <pc:sldMkLst>
          <pc:docMk/>
          <pc:sldMk cId="0" sldId="264"/>
        </pc:sldMkLst>
        <pc:spChg chg="mod">
          <ac:chgData name="Thi Le Hang Vu" userId="d985fdacf380b205" providerId="LiveId" clId="{3E2F0BCD-D65E-450B-A084-60C3111D4975}" dt="2024-09-17T07:53:51.130" v="94" actId="20577"/>
          <ac:spMkLst>
            <pc:docMk/>
            <pc:sldMk cId="0" sldId="264"/>
            <ac:spMk id="3" creationId="{00000000-0000-0000-0000-000000000000}"/>
          </ac:spMkLst>
        </pc:spChg>
        <pc:spChg chg="mod">
          <ac:chgData name="Thi Le Hang Vu" userId="d985fdacf380b205" providerId="LiveId" clId="{3E2F0BCD-D65E-450B-A084-60C3111D4975}" dt="2024-09-17T08:07:57.090" v="194" actId="1076"/>
          <ac:spMkLst>
            <pc:docMk/>
            <pc:sldMk cId="0" sldId="264"/>
            <ac:spMk id="4" creationId="{00000000-0000-0000-0000-000000000000}"/>
          </ac:spMkLst>
        </pc:spChg>
        <pc:spChg chg="mod">
          <ac:chgData name="Thi Le Hang Vu" userId="d985fdacf380b205" providerId="LiveId" clId="{3E2F0BCD-D65E-450B-A084-60C3111D4975}" dt="2024-09-17T08:08:03.698" v="195" actId="1076"/>
          <ac:spMkLst>
            <pc:docMk/>
            <pc:sldMk cId="0" sldId="264"/>
            <ac:spMk id="5" creationId="{00000000-0000-0000-0000-000000000000}"/>
          </ac:spMkLst>
        </pc:spChg>
        <pc:spChg chg="mod">
          <ac:chgData name="Thi Le Hang Vu" userId="d985fdacf380b205" providerId="LiveId" clId="{3E2F0BCD-D65E-450B-A084-60C3111D4975}" dt="2024-09-17T08:08:09.076" v="196" actId="1076"/>
          <ac:spMkLst>
            <pc:docMk/>
            <pc:sldMk cId="0" sldId="264"/>
            <ac:spMk id="6" creationId="{00000000-0000-0000-0000-000000000000}"/>
          </ac:spMkLst>
        </pc:spChg>
        <pc:spChg chg="mod">
          <ac:chgData name="Thi Le Hang Vu" userId="d985fdacf380b205" providerId="LiveId" clId="{3E2F0BCD-D65E-450B-A084-60C3111D4975}" dt="2024-09-17T08:09:01.980" v="205" actId="1076"/>
          <ac:spMkLst>
            <pc:docMk/>
            <pc:sldMk cId="0" sldId="264"/>
            <ac:spMk id="7" creationId="{00000000-0000-0000-0000-000000000000}"/>
          </ac:spMkLst>
        </pc:spChg>
        <pc:spChg chg="mod">
          <ac:chgData name="Thi Le Hang Vu" userId="d985fdacf380b205" providerId="LiveId" clId="{3E2F0BCD-D65E-450B-A084-60C3111D4975}" dt="2024-09-17T08:08:25.291" v="199" actId="1076"/>
          <ac:spMkLst>
            <pc:docMk/>
            <pc:sldMk cId="0" sldId="264"/>
            <ac:spMk id="8" creationId="{00000000-0000-0000-0000-000000000000}"/>
          </ac:spMkLst>
        </pc:spChg>
        <pc:spChg chg="mod">
          <ac:chgData name="Thi Le Hang Vu" userId="d985fdacf380b205" providerId="LiveId" clId="{3E2F0BCD-D65E-450B-A084-60C3111D4975}" dt="2024-09-17T08:08:25.291" v="199" actId="1076"/>
          <ac:spMkLst>
            <pc:docMk/>
            <pc:sldMk cId="0" sldId="264"/>
            <ac:spMk id="9" creationId="{00000000-0000-0000-0000-000000000000}"/>
          </ac:spMkLst>
        </pc:spChg>
        <pc:spChg chg="mod">
          <ac:chgData name="Thi Le Hang Vu" userId="d985fdacf380b205" providerId="LiveId" clId="{3E2F0BCD-D65E-450B-A084-60C3111D4975}" dt="2024-09-17T08:09:04.352" v="206" actId="1076"/>
          <ac:spMkLst>
            <pc:docMk/>
            <pc:sldMk cId="0" sldId="264"/>
            <ac:spMk id="10" creationId="{00000000-0000-0000-0000-000000000000}"/>
          </ac:spMkLst>
        </pc:spChg>
        <pc:spChg chg="mod">
          <ac:chgData name="Thi Le Hang Vu" userId="d985fdacf380b205" providerId="LiveId" clId="{3E2F0BCD-D65E-450B-A084-60C3111D4975}" dt="2024-09-17T08:09:08.956" v="207" actId="1076"/>
          <ac:spMkLst>
            <pc:docMk/>
            <pc:sldMk cId="0" sldId="264"/>
            <ac:spMk id="11" creationId="{00000000-0000-0000-0000-000000000000}"/>
          </ac:spMkLst>
        </pc:spChg>
        <pc:spChg chg="mod">
          <ac:chgData name="Thi Le Hang Vu" userId="d985fdacf380b205" providerId="LiveId" clId="{3E2F0BCD-D65E-450B-A084-60C3111D4975}" dt="2024-09-17T08:08:43.516" v="202" actId="1076"/>
          <ac:spMkLst>
            <pc:docMk/>
            <pc:sldMk cId="0" sldId="264"/>
            <ac:spMk id="12" creationId="{00000000-0000-0000-0000-000000000000}"/>
          </ac:spMkLst>
        </pc:spChg>
        <pc:spChg chg="mod">
          <ac:chgData name="Thi Le Hang Vu" userId="d985fdacf380b205" providerId="LiveId" clId="{3E2F0BCD-D65E-450B-A084-60C3111D4975}" dt="2024-09-17T08:08:43.516" v="202" actId="1076"/>
          <ac:spMkLst>
            <pc:docMk/>
            <pc:sldMk cId="0" sldId="264"/>
            <ac:spMk id="13" creationId="{00000000-0000-0000-0000-000000000000}"/>
          </ac:spMkLst>
        </pc:spChg>
        <pc:spChg chg="mod">
          <ac:chgData name="Thi Le Hang Vu" userId="d985fdacf380b205" providerId="LiveId" clId="{3E2F0BCD-D65E-450B-A084-60C3111D4975}" dt="2024-09-17T08:09:12.856" v="208" actId="1076"/>
          <ac:spMkLst>
            <pc:docMk/>
            <pc:sldMk cId="0" sldId="264"/>
            <ac:spMk id="14" creationId="{00000000-0000-0000-0000-000000000000}"/>
          </ac:spMkLst>
        </pc:spChg>
        <pc:spChg chg="mod">
          <ac:chgData name="Thi Le Hang Vu" userId="d985fdacf380b205" providerId="LiveId" clId="{3E2F0BCD-D65E-450B-A084-60C3111D4975}" dt="2024-09-17T08:09:15.916" v="209" actId="1076"/>
          <ac:spMkLst>
            <pc:docMk/>
            <pc:sldMk cId="0" sldId="264"/>
            <ac:spMk id="15" creationId="{00000000-0000-0000-0000-000000000000}"/>
          </ac:spMkLst>
        </pc:spChg>
      </pc:sldChg>
      <pc:sldChg chg="modSp mod">
        <pc:chgData name="Thi Le Hang Vu" userId="d985fdacf380b205" providerId="LiveId" clId="{3E2F0BCD-D65E-450B-A084-60C3111D4975}" dt="2024-09-19T01:26:53.156" v="290" actId="113"/>
        <pc:sldMkLst>
          <pc:docMk/>
          <pc:sldMk cId="2893993662" sldId="266"/>
        </pc:sldMkLst>
        <pc:spChg chg="mod">
          <ac:chgData name="Thi Le Hang Vu" userId="d985fdacf380b205" providerId="LiveId" clId="{3E2F0BCD-D65E-450B-A084-60C3111D4975}" dt="2024-09-19T01:26:53.156" v="290" actId="113"/>
          <ac:spMkLst>
            <pc:docMk/>
            <pc:sldMk cId="2893993662" sldId="266"/>
            <ac:spMk id="3" creationId="{00000000-0000-0000-0000-000000000000}"/>
          </ac:spMkLst>
        </pc:spChg>
        <pc:spChg chg="mod">
          <ac:chgData name="Thi Le Hang Vu" userId="d985fdacf380b205" providerId="LiveId" clId="{3E2F0BCD-D65E-450B-A084-60C3111D4975}" dt="2024-09-17T07:39:10.926" v="1" actId="2711"/>
          <ac:spMkLst>
            <pc:docMk/>
            <pc:sldMk cId="2893993662" sldId="266"/>
            <ac:spMk id="8" creationId="{00000000-0000-0000-0000-000000000000}"/>
          </ac:spMkLst>
        </pc:spChg>
        <pc:spChg chg="mod">
          <ac:chgData name="Thi Le Hang Vu" userId="d985fdacf380b205" providerId="LiveId" clId="{3E2F0BCD-D65E-450B-A084-60C3111D4975}" dt="2024-09-17T07:39:20.280" v="2" actId="2711"/>
          <ac:spMkLst>
            <pc:docMk/>
            <pc:sldMk cId="2893993662" sldId="266"/>
            <ac:spMk id="13" creationId="{00000000-0000-0000-0000-000000000000}"/>
          </ac:spMkLst>
        </pc:spChg>
        <pc:spChg chg="mod">
          <ac:chgData name="Thi Le Hang Vu" userId="d985fdacf380b205" providerId="LiveId" clId="{3E2F0BCD-D65E-450B-A084-60C3111D4975}" dt="2024-09-17T07:39:30.407" v="3" actId="2711"/>
          <ac:spMkLst>
            <pc:docMk/>
            <pc:sldMk cId="2893993662" sldId="266"/>
            <ac:spMk id="18" creationId="{00000000-0000-0000-0000-000000000000}"/>
          </ac:spMkLst>
        </pc:spChg>
      </pc:sldChg>
      <pc:sldChg chg="del">
        <pc:chgData name="Thi Le Hang Vu" userId="d985fdacf380b205" providerId="LiveId" clId="{3E2F0BCD-D65E-450B-A084-60C3111D4975}" dt="2024-09-19T01:18:05.998" v="275" actId="47"/>
        <pc:sldMkLst>
          <pc:docMk/>
          <pc:sldMk cId="4060294329" sldId="267"/>
        </pc:sldMkLst>
      </pc:sldChg>
      <pc:sldChg chg="modSp mod modAnim">
        <pc:chgData name="Thi Le Hang Vu" userId="d985fdacf380b205" providerId="LiveId" clId="{3E2F0BCD-D65E-450B-A084-60C3111D4975}" dt="2024-09-19T01:25:56.547" v="281" actId="5793"/>
        <pc:sldMkLst>
          <pc:docMk/>
          <pc:sldMk cId="2515270214" sldId="269"/>
        </pc:sldMkLst>
        <pc:spChg chg="mod">
          <ac:chgData name="Thi Le Hang Vu" userId="d985fdacf380b205" providerId="LiveId" clId="{3E2F0BCD-D65E-450B-A084-60C3111D4975}" dt="2024-09-19T01:17:59.596" v="274" actId="113"/>
          <ac:spMkLst>
            <pc:docMk/>
            <pc:sldMk cId="2515270214" sldId="269"/>
            <ac:spMk id="2" creationId="{00000000-0000-0000-0000-000000000000}"/>
          </ac:spMkLst>
        </pc:spChg>
        <pc:spChg chg="mod">
          <ac:chgData name="Thi Le Hang Vu" userId="d985fdacf380b205" providerId="LiveId" clId="{3E2F0BCD-D65E-450B-A084-60C3111D4975}" dt="2024-09-19T01:05:52.370" v="237" actId="1076"/>
          <ac:spMkLst>
            <pc:docMk/>
            <pc:sldMk cId="2515270214" sldId="269"/>
            <ac:spMk id="3" creationId="{00000000-0000-0000-0000-000000000000}"/>
          </ac:spMkLst>
        </pc:spChg>
        <pc:spChg chg="mod">
          <ac:chgData name="Thi Le Hang Vu" userId="d985fdacf380b205" providerId="LiveId" clId="{3E2F0BCD-D65E-450B-A084-60C3111D4975}" dt="2024-09-19T01:05:48.576" v="236" actId="1076"/>
          <ac:spMkLst>
            <pc:docMk/>
            <pc:sldMk cId="2515270214" sldId="269"/>
            <ac:spMk id="5" creationId="{00000000-0000-0000-0000-000000000000}"/>
          </ac:spMkLst>
        </pc:spChg>
        <pc:spChg chg="mod">
          <ac:chgData name="Thi Le Hang Vu" userId="d985fdacf380b205" providerId="LiveId" clId="{3E2F0BCD-D65E-450B-A084-60C3111D4975}" dt="2024-09-19T01:25:53.317" v="278" actId="5793"/>
          <ac:spMkLst>
            <pc:docMk/>
            <pc:sldMk cId="2515270214" sldId="269"/>
            <ac:spMk id="6" creationId="{00000000-0000-0000-0000-000000000000}"/>
          </ac:spMkLst>
        </pc:spChg>
        <pc:spChg chg="mod">
          <ac:chgData name="Thi Le Hang Vu" userId="d985fdacf380b205" providerId="LiveId" clId="{3E2F0BCD-D65E-450B-A084-60C3111D4975}" dt="2024-09-19T01:25:56.547" v="281" actId="5793"/>
          <ac:spMkLst>
            <pc:docMk/>
            <pc:sldMk cId="2515270214" sldId="269"/>
            <ac:spMk id="8" creationId="{00000000-0000-0000-0000-000000000000}"/>
          </ac:spMkLst>
        </pc:spChg>
        <pc:spChg chg="mod">
          <ac:chgData name="Thi Le Hang Vu" userId="d985fdacf380b205" providerId="LiveId" clId="{3E2F0BCD-D65E-450B-A084-60C3111D4975}" dt="2024-09-19T01:06:06.255" v="238" actId="113"/>
          <ac:spMkLst>
            <pc:docMk/>
            <pc:sldMk cId="2515270214" sldId="269"/>
            <ac:spMk id="9" creationId="{00000000-0000-0000-0000-000000000000}"/>
          </ac:spMkLst>
        </pc:spChg>
      </pc:sldChg>
      <pc:sldChg chg="addSp modSp new mod modAnim">
        <pc:chgData name="Thi Le Hang Vu" userId="d985fdacf380b205" providerId="LiveId" clId="{3E2F0BCD-D65E-450B-A084-60C3111D4975}" dt="2024-09-19T01:27:39.582" v="329" actId="255"/>
        <pc:sldMkLst>
          <pc:docMk/>
          <pc:sldMk cId="511134666" sldId="270"/>
        </pc:sldMkLst>
        <pc:spChg chg="add mod">
          <ac:chgData name="Thi Le Hang Vu" userId="d985fdacf380b205" providerId="LiveId" clId="{3E2F0BCD-D65E-450B-A084-60C3111D4975}" dt="2024-09-19T01:27:39.582" v="329" actId="255"/>
          <ac:spMkLst>
            <pc:docMk/>
            <pc:sldMk cId="511134666" sldId="270"/>
            <ac:spMk id="2" creationId="{B4D7A5C7-414A-F07E-150F-50EBAD2D0FB7}"/>
          </ac:spMkLst>
        </pc:spChg>
        <pc:picChg chg="add mod">
          <ac:chgData name="Thi Le Hang Vu" userId="d985fdacf380b205" providerId="LiveId" clId="{3E2F0BCD-D65E-450B-A084-60C3111D4975}" dt="2024-09-19T01:27:20.655" v="292"/>
          <ac:picMkLst>
            <pc:docMk/>
            <pc:sldMk cId="511134666" sldId="270"/>
            <ac:picMk id="3" creationId="{2E473A11-7F53-245C-CC65-103A601AE665}"/>
          </ac:picMkLst>
        </pc:picChg>
      </pc:sldChg>
      <pc:sldChg chg="add del">
        <pc:chgData name="Thi Le Hang Vu" userId="d985fdacf380b205" providerId="LiveId" clId="{3E2F0BCD-D65E-450B-A084-60C3111D4975}" dt="2024-09-19T01:26:09.812" v="284" actId="47"/>
        <pc:sldMkLst>
          <pc:docMk/>
          <pc:sldMk cId="3417737620"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8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11</a:t>
            </a:fld>
            <a:endParaRPr lang="en-US"/>
          </a:p>
        </p:txBody>
      </p:sp>
    </p:spTree>
    <p:extLst>
      <p:ext uri="{BB962C8B-B14F-4D97-AF65-F5344CB8AC3E}">
        <p14:creationId xmlns:p14="http://schemas.microsoft.com/office/powerpoint/2010/main" val="31937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2</a:t>
            </a:fld>
            <a:endParaRPr lang="en-US"/>
          </a:p>
        </p:txBody>
      </p:sp>
    </p:spTree>
    <p:extLst>
      <p:ext uri="{BB962C8B-B14F-4D97-AF65-F5344CB8AC3E}">
        <p14:creationId xmlns:p14="http://schemas.microsoft.com/office/powerpoint/2010/main" val="178049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404" tIns="33202" rIns="66404" bIns="33202"/>
          <a:lstStyle/>
          <a:p>
            <a:endParaRPr lang="en-US" dirty="0"/>
          </a:p>
        </p:txBody>
      </p:sp>
      <p:sp>
        <p:nvSpPr>
          <p:cNvPr id="4" name="Slide Number Placeholder 3"/>
          <p:cNvSpPr>
            <a:spLocks noGrp="1"/>
          </p:cNvSpPr>
          <p:nvPr>
            <p:ph type="sldNum" sz="quarter" idx="10"/>
          </p:nvPr>
        </p:nvSpPr>
        <p:spPr/>
        <p:txBody>
          <a:bodyPr lIns="66404" tIns="33202" rIns="66404" bIns="33202"/>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43149" y="1770182"/>
            <a:ext cx="7487602" cy="3100427"/>
          </a:xfrm>
          <a:prstGeom prst="rect">
            <a:avLst/>
          </a:prstGeom>
          <a:noFill/>
          <a:ln/>
        </p:spPr>
        <p:txBody>
          <a:bodyPr wrap="square" lIns="0" tIns="0" rIns="0" bIns="0" rtlCol="0" anchor="t"/>
          <a:lstStyle/>
          <a:p>
            <a:pPr algn="ctr"/>
            <a:r>
              <a:rPr lang="en-US" sz="3400" b="1" kern="0" spc="-113" dirty="0">
                <a:solidFill>
                  <a:srgbClr val="D73AD7"/>
                </a:solidFill>
                <a:latin typeface="Times New Roman" panose="02020603050405020304" pitchFamily="18" charset="0"/>
                <a:ea typeface="Source Serif Pro" pitchFamily="34" charset="-122"/>
                <a:cs typeface="Times New Roman" panose="02020603050405020304" pitchFamily="18" charset="0"/>
              </a:rPr>
              <a:t>CHỨC NĂNG VÀ NHIỆM VỤ </a:t>
            </a:r>
            <a:endParaRPr lang="vi-VN" sz="3400" b="1" kern="0" spc="-113" dirty="0">
              <a:solidFill>
                <a:srgbClr val="D73AD7"/>
              </a:solidFill>
              <a:latin typeface="Times New Roman" panose="02020603050405020304" pitchFamily="18" charset="0"/>
              <a:ea typeface="Source Serif Pro" pitchFamily="34" charset="-122"/>
              <a:cs typeface="Times New Roman" panose="02020603050405020304" pitchFamily="18" charset="0"/>
            </a:endParaRPr>
          </a:p>
          <a:p>
            <a:pPr algn="ctr"/>
            <a:r>
              <a:rPr lang="en-US" sz="3400" b="1" kern="0" spc="-113" dirty="0">
                <a:solidFill>
                  <a:srgbClr val="D73AD7"/>
                </a:solidFill>
                <a:latin typeface="Times New Roman" panose="02020603050405020304" pitchFamily="18" charset="0"/>
                <a:ea typeface="Source Serif Pro" pitchFamily="34" charset="-122"/>
                <a:cs typeface="Times New Roman" panose="02020603050405020304" pitchFamily="18" charset="0"/>
              </a:rPr>
              <a:t>CỦA CÁN BỘ QUẢN LÝ VÀ </a:t>
            </a:r>
            <a:r>
              <a:rPr lang="vi-VN" sz="3400" b="1" kern="0" spc="-113" dirty="0">
                <a:solidFill>
                  <a:srgbClr val="D73AD7"/>
                </a:solidFill>
                <a:latin typeface="Times New Roman" panose="02020603050405020304" pitchFamily="18" charset="0"/>
                <a:ea typeface="Source Serif Pro" pitchFamily="34" charset="-122"/>
                <a:cs typeface="Times New Roman" panose="02020603050405020304" pitchFamily="18" charset="0"/>
              </a:rPr>
              <a:t>GVMN; VIỆC THỰC HIỆN QUY TẮC ỨNG XỬ VÀ ĐẠO ĐỨC NHÀ GIÁO </a:t>
            </a:r>
            <a:endParaRPr lang="en-US" sz="3400" b="1" dirty="0">
              <a:latin typeface="Times New Roman" panose="02020603050405020304" pitchFamily="18" charset="0"/>
              <a:cs typeface="Times New Roman" panose="02020603050405020304" pitchFamily="18" charset="0"/>
            </a:endParaRPr>
          </a:p>
        </p:txBody>
      </p:sp>
      <p:sp>
        <p:nvSpPr>
          <p:cNvPr id="4" name="Text 1"/>
          <p:cNvSpPr/>
          <p:nvPr/>
        </p:nvSpPr>
        <p:spPr>
          <a:xfrm>
            <a:off x="6143149" y="4870609"/>
            <a:ext cx="7601902" cy="1762125"/>
          </a:xfrm>
          <a:prstGeom prst="rect">
            <a:avLst/>
          </a:prstGeom>
          <a:noFill/>
          <a:ln/>
        </p:spPr>
        <p:txBody>
          <a:bodyPr wrap="square" lIns="0" tIns="0" rIns="0" bIns="0" rtlCol="0" anchor="t"/>
          <a:lstStyle/>
          <a:p>
            <a:pPr algn="just">
              <a:lnSpc>
                <a:spcPts val="2750"/>
              </a:lnSpc>
            </a:pPr>
            <a:r>
              <a:rPr lang="vi-VN" sz="2500" kern="0" spc="-35" dirty="0">
                <a:solidFill>
                  <a:srgbClr val="272525"/>
                </a:solidFill>
                <a:latin typeface="+mj-lt"/>
                <a:ea typeface="Source Sans Pro" pitchFamily="34" charset="-122"/>
                <a:cs typeface="Source Sans Pro" pitchFamily="34" charset="-120"/>
              </a:rPr>
              <a:t>Củng cố và cung cấp cái nhìn sâu hơn về chức năng, nhiệm vụ của cán bộ quản lý và giáo viên mầm non; việc thực hiện các quy tắc ứng xử và đạo đức nhà giáo</a:t>
            </a:r>
            <a:endParaRPr lang="en-US" sz="2500" dirty="0">
              <a:latin typeface="+mj-lt"/>
            </a:endParaRPr>
          </a:p>
        </p:txBody>
      </p:sp>
      <p:sp>
        <p:nvSpPr>
          <p:cNvPr id="5" name="Shape 2"/>
          <p:cNvSpPr/>
          <p:nvPr/>
        </p:nvSpPr>
        <p:spPr>
          <a:xfrm>
            <a:off x="6257449" y="6897052"/>
            <a:ext cx="352425" cy="352425"/>
          </a:xfrm>
          <a:prstGeom prst="roundRect">
            <a:avLst>
              <a:gd name="adj" fmla="val 25943351"/>
            </a:avLst>
          </a:prstGeom>
          <a:noFill/>
          <a:ln w="7620">
            <a:solidFill>
              <a:srgbClr val="FFFFFF"/>
            </a:solidFill>
            <a:prstDash val="solid"/>
          </a:ln>
        </p:spPr>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93644" y="636151"/>
            <a:ext cx="7529513" cy="1356598"/>
          </a:xfrm>
          <a:prstGeom prst="rect">
            <a:avLst/>
          </a:prstGeom>
          <a:noFill/>
          <a:ln/>
        </p:spPr>
        <p:txBody>
          <a:bodyPr wrap="square" lIns="0" tIns="0" rIns="0" bIns="0" rtlCol="0" anchor="t"/>
          <a:lstStyle/>
          <a:p>
            <a:pPr marL="0" indent="0">
              <a:lnSpc>
                <a:spcPts val="5300"/>
              </a:lnSpc>
              <a:buNone/>
            </a:pPr>
            <a:r>
              <a:rPr lang="en-US" sz="4250" b="1" kern="0" spc="-85" dirty="0">
                <a:solidFill>
                  <a:srgbClr val="D73AD7"/>
                </a:solidFill>
                <a:latin typeface="Times New Roman" panose="02020603050405020304" pitchFamily="18" charset="0"/>
                <a:ea typeface="Source Serif Pro" pitchFamily="34" charset="-122"/>
                <a:cs typeface="Times New Roman" panose="02020603050405020304" pitchFamily="18" charset="0"/>
              </a:rPr>
              <a:t>Đạo đức nghề nghiệp </a:t>
            </a:r>
            <a:r>
              <a:rPr lang="en-US" sz="4250" b="1" kern="0" spc="-85" dirty="0" err="1">
                <a:solidFill>
                  <a:srgbClr val="D73AD7"/>
                </a:solidFill>
                <a:latin typeface="Times New Roman" panose="02020603050405020304" pitchFamily="18" charset="0"/>
                <a:ea typeface="Source Serif Pro" pitchFamily="34" charset="-122"/>
                <a:cs typeface="Times New Roman" panose="02020603050405020304" pitchFamily="18" charset="0"/>
              </a:rPr>
              <a:t>của</a:t>
            </a:r>
            <a:r>
              <a:rPr lang="en-US" sz="4250" b="1" kern="0" spc="-85" dirty="0">
                <a:solidFill>
                  <a:srgbClr val="D73AD7"/>
                </a:solidFill>
                <a:latin typeface="Times New Roman" panose="02020603050405020304" pitchFamily="18" charset="0"/>
                <a:ea typeface="Source Serif Pro" pitchFamily="34" charset="-122"/>
                <a:cs typeface="Times New Roman" panose="02020603050405020304" pitchFamily="18" charset="0"/>
              </a:rPr>
              <a:t> </a:t>
            </a:r>
            <a:r>
              <a:rPr lang="en-US" sz="4250" b="1" kern="0" spc="-85" dirty="0" err="1">
                <a:solidFill>
                  <a:srgbClr val="D73AD7"/>
                </a:solidFill>
                <a:latin typeface="Times New Roman" panose="02020603050405020304" pitchFamily="18" charset="0"/>
                <a:ea typeface="Source Serif Pro" pitchFamily="34" charset="-122"/>
                <a:cs typeface="Times New Roman" panose="02020603050405020304" pitchFamily="18" charset="0"/>
              </a:rPr>
              <a:t>GVMN</a:t>
            </a:r>
            <a:endParaRPr lang="en-US" sz="4250" b="1" dirty="0">
              <a:latin typeface="Times New Roman" panose="02020603050405020304" pitchFamily="18" charset="0"/>
              <a:cs typeface="Times New Roman" panose="02020603050405020304" pitchFamily="18" charset="0"/>
            </a:endParaRPr>
          </a:p>
        </p:txBody>
      </p:sp>
      <p:sp>
        <p:nvSpPr>
          <p:cNvPr id="4" name="Shape 1"/>
          <p:cNvSpPr/>
          <p:nvPr/>
        </p:nvSpPr>
        <p:spPr>
          <a:xfrm>
            <a:off x="6293644" y="1807726"/>
            <a:ext cx="518874" cy="518874"/>
          </a:xfrm>
          <a:prstGeom prst="roundRect">
            <a:avLst>
              <a:gd name="adj" fmla="val 18670"/>
            </a:avLst>
          </a:prstGeom>
          <a:solidFill>
            <a:srgbClr val="F4D4F7"/>
          </a:solidFill>
          <a:ln w="7620">
            <a:solidFill>
              <a:srgbClr val="DABADD"/>
            </a:solidFill>
            <a:prstDash val="solid"/>
          </a:ln>
        </p:spPr>
        <p:txBody>
          <a:bodyPr/>
          <a:lstStyle/>
          <a:p>
            <a:endParaRPr lang="en-US"/>
          </a:p>
        </p:txBody>
      </p:sp>
      <p:sp>
        <p:nvSpPr>
          <p:cNvPr id="5" name="Text 2"/>
          <p:cNvSpPr/>
          <p:nvPr/>
        </p:nvSpPr>
        <p:spPr>
          <a:xfrm>
            <a:off x="6471642" y="1926491"/>
            <a:ext cx="162758" cy="325636"/>
          </a:xfrm>
          <a:prstGeom prst="rect">
            <a:avLst/>
          </a:prstGeom>
          <a:noFill/>
          <a:ln/>
        </p:spPr>
        <p:txBody>
          <a:bodyPr wrap="none" lIns="0" tIns="0" rIns="0" bIns="0" rtlCol="0" anchor="t"/>
          <a:lstStyle/>
          <a:p>
            <a:pPr marL="0" indent="0" algn="ctr">
              <a:lnSpc>
                <a:spcPts val="2550"/>
              </a:lnSpc>
              <a:buNone/>
            </a:pPr>
            <a:r>
              <a:rPr lang="en-US" sz="2550" kern="0" spc="-51" dirty="0">
                <a:solidFill>
                  <a:srgbClr val="272525"/>
                </a:solidFill>
                <a:latin typeface="Source Serif Pro" pitchFamily="34" charset="0"/>
                <a:ea typeface="Source Serif Pro" pitchFamily="34" charset="-122"/>
                <a:cs typeface="Source Serif Pro" pitchFamily="34" charset="-120"/>
              </a:rPr>
              <a:t>1</a:t>
            </a:r>
            <a:endParaRPr lang="en-US" sz="2550" dirty="0"/>
          </a:p>
        </p:txBody>
      </p:sp>
      <p:sp>
        <p:nvSpPr>
          <p:cNvPr id="6" name="Text 3"/>
          <p:cNvSpPr/>
          <p:nvPr/>
        </p:nvSpPr>
        <p:spPr>
          <a:xfrm>
            <a:off x="7043142" y="1823204"/>
            <a:ext cx="2900124" cy="339090"/>
          </a:xfrm>
          <a:prstGeom prst="rect">
            <a:avLst/>
          </a:prstGeom>
          <a:noFill/>
          <a:ln/>
        </p:spPr>
        <p:txBody>
          <a:bodyPr wrap="none" lIns="0" tIns="0" rIns="0" bIns="0" rtlCol="0" anchor="t"/>
          <a:lstStyle/>
          <a:p>
            <a:pPr marL="0" indent="0">
              <a:lnSpc>
                <a:spcPts val="2650"/>
              </a:lnSpc>
              <a:buNone/>
            </a:pPr>
            <a:r>
              <a:rPr lang="en-US" sz="2200" b="1" kern="0" spc="-43" dirty="0">
                <a:solidFill>
                  <a:srgbClr val="272525"/>
                </a:solidFill>
                <a:latin typeface="Times New Roman" panose="02020603050405020304" pitchFamily="18" charset="0"/>
                <a:ea typeface="Source Serif Pro" pitchFamily="34" charset="-122"/>
                <a:cs typeface="Times New Roman" panose="02020603050405020304" pitchFamily="18" charset="0"/>
              </a:rPr>
              <a:t>Yêu nghề và trách nhiệm</a:t>
            </a:r>
            <a:endParaRPr lang="en-US" sz="2200" b="1" dirty="0">
              <a:latin typeface="Times New Roman" panose="02020603050405020304" pitchFamily="18" charset="0"/>
              <a:cs typeface="Times New Roman" panose="02020603050405020304" pitchFamily="18" charset="0"/>
            </a:endParaRPr>
          </a:p>
        </p:txBody>
      </p:sp>
      <p:sp>
        <p:nvSpPr>
          <p:cNvPr id="7" name="Text 4"/>
          <p:cNvSpPr/>
          <p:nvPr/>
        </p:nvSpPr>
        <p:spPr>
          <a:xfrm>
            <a:off x="7099126" y="2230078"/>
            <a:ext cx="6780014" cy="737949"/>
          </a:xfrm>
          <a:prstGeom prst="rect">
            <a:avLst/>
          </a:prstGeom>
          <a:noFill/>
          <a:ln/>
        </p:spPr>
        <p:txBody>
          <a:bodyPr wrap="square" lIns="0" tIns="0" rIns="0" bIns="0" rtlCol="0" anchor="t"/>
          <a:lstStyle/>
          <a:p>
            <a:pPr marL="0" indent="0" algn="just">
              <a:lnSpc>
                <a:spcPts val="2900"/>
              </a:lnSpc>
              <a:buNone/>
            </a:pPr>
            <a:r>
              <a:rPr lang="en-US" sz="2000" kern="0" spc="-36" dirty="0">
                <a:solidFill>
                  <a:srgbClr val="272525"/>
                </a:solidFill>
                <a:latin typeface="Times New Roman" panose="02020603050405020304" pitchFamily="18" charset="0"/>
                <a:ea typeface="Source Sans Pro" pitchFamily="34" charset="-122"/>
                <a:cs typeface="Times New Roman" panose="02020603050405020304" pitchFamily="18" charset="0"/>
              </a:rPr>
              <a:t>Giáo viên mầm non thực hiện công việc với lòng yêu nghề và trách nhiệm cao, đặt lợi ích của trẻ lên hàng đầu.</a:t>
            </a:r>
            <a:endParaRPr lang="en-US" sz="2000" dirty="0">
              <a:latin typeface="Times New Roman" panose="02020603050405020304" pitchFamily="18" charset="0"/>
              <a:cs typeface="Times New Roman" panose="02020603050405020304" pitchFamily="18" charset="0"/>
            </a:endParaRPr>
          </a:p>
        </p:txBody>
      </p:sp>
      <p:sp>
        <p:nvSpPr>
          <p:cNvPr id="8" name="Shape 5"/>
          <p:cNvSpPr/>
          <p:nvPr/>
        </p:nvSpPr>
        <p:spPr>
          <a:xfrm>
            <a:off x="6293644" y="3609953"/>
            <a:ext cx="518874" cy="518874"/>
          </a:xfrm>
          <a:prstGeom prst="roundRect">
            <a:avLst>
              <a:gd name="adj" fmla="val 18670"/>
            </a:avLst>
          </a:prstGeom>
          <a:solidFill>
            <a:srgbClr val="F4D4F7"/>
          </a:solidFill>
          <a:ln w="7620">
            <a:solidFill>
              <a:srgbClr val="DABADD"/>
            </a:solidFill>
            <a:prstDash val="solid"/>
          </a:ln>
        </p:spPr>
        <p:txBody>
          <a:bodyPr/>
          <a:lstStyle/>
          <a:p>
            <a:endParaRPr lang="en-US"/>
          </a:p>
        </p:txBody>
      </p:sp>
      <p:sp>
        <p:nvSpPr>
          <p:cNvPr id="9" name="Text 6"/>
          <p:cNvSpPr/>
          <p:nvPr/>
        </p:nvSpPr>
        <p:spPr>
          <a:xfrm>
            <a:off x="6471642" y="3706513"/>
            <a:ext cx="162758" cy="325636"/>
          </a:xfrm>
          <a:prstGeom prst="rect">
            <a:avLst/>
          </a:prstGeom>
          <a:noFill/>
          <a:ln/>
        </p:spPr>
        <p:txBody>
          <a:bodyPr wrap="none" lIns="0" tIns="0" rIns="0" bIns="0" rtlCol="0" anchor="t"/>
          <a:lstStyle/>
          <a:p>
            <a:pPr marL="0" indent="0" algn="ctr">
              <a:lnSpc>
                <a:spcPts val="2550"/>
              </a:lnSpc>
              <a:buNone/>
            </a:pPr>
            <a:r>
              <a:rPr lang="en-US" sz="2550" kern="0" spc="-51" dirty="0">
                <a:solidFill>
                  <a:srgbClr val="272525"/>
                </a:solidFill>
                <a:latin typeface="Source Serif Pro" pitchFamily="34" charset="0"/>
                <a:ea typeface="Source Serif Pro" pitchFamily="34" charset="-122"/>
                <a:cs typeface="Source Serif Pro" pitchFamily="34" charset="-120"/>
              </a:rPr>
              <a:t>2</a:t>
            </a:r>
            <a:endParaRPr lang="en-US" sz="2550" dirty="0"/>
          </a:p>
        </p:txBody>
      </p:sp>
      <p:sp>
        <p:nvSpPr>
          <p:cNvPr id="10" name="Text 7"/>
          <p:cNvSpPr/>
          <p:nvPr/>
        </p:nvSpPr>
        <p:spPr>
          <a:xfrm>
            <a:off x="7093768" y="3590344"/>
            <a:ext cx="2713553" cy="339090"/>
          </a:xfrm>
          <a:prstGeom prst="rect">
            <a:avLst/>
          </a:prstGeom>
          <a:noFill/>
          <a:ln/>
        </p:spPr>
        <p:txBody>
          <a:bodyPr wrap="none" lIns="0" tIns="0" rIns="0" bIns="0" rtlCol="0" anchor="t"/>
          <a:lstStyle/>
          <a:p>
            <a:pPr marL="0" indent="0">
              <a:lnSpc>
                <a:spcPts val="2650"/>
              </a:lnSpc>
              <a:buNone/>
            </a:pPr>
            <a:r>
              <a:rPr lang="en-US" sz="2200" b="1" kern="0" spc="-43" dirty="0">
                <a:solidFill>
                  <a:srgbClr val="272525"/>
                </a:solidFill>
                <a:latin typeface="Times New Roman" panose="02020603050405020304" pitchFamily="18" charset="0"/>
                <a:ea typeface="Source Serif Pro" pitchFamily="34" charset="-122"/>
                <a:cs typeface="Times New Roman" panose="02020603050405020304" pitchFamily="18" charset="0"/>
              </a:rPr>
              <a:t>Giữ gìn phẩm giá</a:t>
            </a:r>
            <a:endParaRPr lang="en-US" sz="2200" b="1" dirty="0">
              <a:latin typeface="Times New Roman" panose="02020603050405020304" pitchFamily="18" charset="0"/>
              <a:cs typeface="Times New Roman" panose="02020603050405020304" pitchFamily="18" charset="0"/>
            </a:endParaRPr>
          </a:p>
        </p:txBody>
      </p:sp>
      <p:sp>
        <p:nvSpPr>
          <p:cNvPr id="11" name="Text 8"/>
          <p:cNvSpPr/>
          <p:nvPr/>
        </p:nvSpPr>
        <p:spPr>
          <a:xfrm>
            <a:off x="7099126" y="3948406"/>
            <a:ext cx="6780014" cy="737949"/>
          </a:xfrm>
          <a:prstGeom prst="rect">
            <a:avLst/>
          </a:prstGeom>
          <a:noFill/>
          <a:ln/>
        </p:spPr>
        <p:txBody>
          <a:bodyPr wrap="square" lIns="0" tIns="0" rIns="0" bIns="0" rtlCol="0" anchor="t"/>
          <a:lstStyle/>
          <a:p>
            <a:pPr marL="0" indent="0" algn="just">
              <a:lnSpc>
                <a:spcPts val="2900"/>
              </a:lnSpc>
              <a:buNone/>
            </a:pPr>
            <a:r>
              <a:rPr lang="en-US" sz="2000" kern="0" spc="-36" dirty="0">
                <a:solidFill>
                  <a:srgbClr val="272525"/>
                </a:solidFill>
                <a:latin typeface="Times New Roman" panose="02020603050405020304" pitchFamily="18" charset="0"/>
                <a:ea typeface="Source Sans Pro" pitchFamily="34" charset="-122"/>
                <a:cs typeface="Times New Roman" panose="02020603050405020304" pitchFamily="18" charset="0"/>
              </a:rPr>
              <a:t>Giáo viên mầm non giữ gìn phẩm giá nghề giáo, không tham gia vào các hoạt động hoặc hành vi làm giảm uy tín của nghề.</a:t>
            </a:r>
            <a:endParaRPr lang="en-US" sz="2000" dirty="0">
              <a:latin typeface="Times New Roman" panose="02020603050405020304" pitchFamily="18" charset="0"/>
              <a:cs typeface="Times New Roman" panose="02020603050405020304" pitchFamily="18" charset="0"/>
            </a:endParaRPr>
          </a:p>
        </p:txBody>
      </p:sp>
      <p:sp>
        <p:nvSpPr>
          <p:cNvPr id="12" name="Shape 9"/>
          <p:cNvSpPr/>
          <p:nvPr/>
        </p:nvSpPr>
        <p:spPr>
          <a:xfrm>
            <a:off x="6293644" y="5232514"/>
            <a:ext cx="518874" cy="518874"/>
          </a:xfrm>
          <a:prstGeom prst="roundRect">
            <a:avLst>
              <a:gd name="adj" fmla="val 18670"/>
            </a:avLst>
          </a:prstGeom>
          <a:solidFill>
            <a:srgbClr val="F4D4F7"/>
          </a:solidFill>
          <a:ln w="7620">
            <a:solidFill>
              <a:srgbClr val="DABADD"/>
            </a:solidFill>
            <a:prstDash val="solid"/>
          </a:ln>
        </p:spPr>
        <p:txBody>
          <a:bodyPr/>
          <a:lstStyle/>
          <a:p>
            <a:endParaRPr lang="en-US"/>
          </a:p>
        </p:txBody>
      </p:sp>
      <p:sp>
        <p:nvSpPr>
          <p:cNvPr id="13" name="Text 10"/>
          <p:cNvSpPr/>
          <p:nvPr/>
        </p:nvSpPr>
        <p:spPr>
          <a:xfrm>
            <a:off x="6471642" y="5329074"/>
            <a:ext cx="162758" cy="325636"/>
          </a:xfrm>
          <a:prstGeom prst="rect">
            <a:avLst/>
          </a:prstGeom>
          <a:noFill/>
          <a:ln/>
        </p:spPr>
        <p:txBody>
          <a:bodyPr wrap="none" lIns="0" tIns="0" rIns="0" bIns="0" rtlCol="0" anchor="t"/>
          <a:lstStyle/>
          <a:p>
            <a:pPr marL="0" indent="0" algn="ctr">
              <a:lnSpc>
                <a:spcPts val="2550"/>
              </a:lnSpc>
              <a:buNone/>
            </a:pPr>
            <a:r>
              <a:rPr lang="en-US" sz="2550" kern="0" spc="-51" dirty="0">
                <a:solidFill>
                  <a:srgbClr val="272525"/>
                </a:solidFill>
                <a:latin typeface="Source Serif Pro" pitchFamily="34" charset="0"/>
                <a:ea typeface="Source Serif Pro" pitchFamily="34" charset="-122"/>
                <a:cs typeface="Source Serif Pro" pitchFamily="34" charset="-120"/>
              </a:rPr>
              <a:t>3</a:t>
            </a:r>
            <a:endParaRPr lang="en-US" sz="2550" dirty="0"/>
          </a:p>
        </p:txBody>
      </p:sp>
      <p:sp>
        <p:nvSpPr>
          <p:cNvPr id="14" name="Text 11"/>
          <p:cNvSpPr/>
          <p:nvPr/>
        </p:nvSpPr>
        <p:spPr>
          <a:xfrm>
            <a:off x="7093768" y="5232514"/>
            <a:ext cx="2718911" cy="339090"/>
          </a:xfrm>
          <a:prstGeom prst="rect">
            <a:avLst/>
          </a:prstGeom>
          <a:noFill/>
          <a:ln/>
        </p:spPr>
        <p:txBody>
          <a:bodyPr wrap="none" lIns="0" tIns="0" rIns="0" bIns="0" rtlCol="0" anchor="t"/>
          <a:lstStyle/>
          <a:p>
            <a:pPr marL="0" indent="0">
              <a:lnSpc>
                <a:spcPts val="2650"/>
              </a:lnSpc>
              <a:buNone/>
            </a:pPr>
            <a:r>
              <a:rPr lang="en-US" sz="2200" b="1" kern="0" spc="-43" dirty="0">
                <a:solidFill>
                  <a:srgbClr val="272525"/>
                </a:solidFill>
                <a:latin typeface="Times New Roman" panose="02020603050405020304" pitchFamily="18" charset="0"/>
                <a:ea typeface="Source Serif Pro" pitchFamily="34" charset="-122"/>
                <a:cs typeface="Times New Roman" panose="02020603050405020304" pitchFamily="18" charset="0"/>
              </a:rPr>
              <a:t>Công bằng và tôn trọng</a:t>
            </a:r>
            <a:endParaRPr lang="en-US" sz="2200" b="1" dirty="0">
              <a:latin typeface="Times New Roman" panose="02020603050405020304" pitchFamily="18" charset="0"/>
              <a:cs typeface="Times New Roman" panose="02020603050405020304" pitchFamily="18" charset="0"/>
            </a:endParaRPr>
          </a:p>
        </p:txBody>
      </p:sp>
      <p:sp>
        <p:nvSpPr>
          <p:cNvPr id="15" name="Text 12"/>
          <p:cNvSpPr/>
          <p:nvPr/>
        </p:nvSpPr>
        <p:spPr>
          <a:xfrm>
            <a:off x="7099126" y="5642628"/>
            <a:ext cx="6780014" cy="1106924"/>
          </a:xfrm>
          <a:prstGeom prst="rect">
            <a:avLst/>
          </a:prstGeom>
          <a:noFill/>
          <a:ln/>
        </p:spPr>
        <p:txBody>
          <a:bodyPr wrap="square" lIns="0" tIns="0" rIns="0" bIns="0" rtlCol="0" anchor="t"/>
          <a:lstStyle/>
          <a:p>
            <a:pPr marL="0" indent="0" algn="just">
              <a:lnSpc>
                <a:spcPts val="2900"/>
              </a:lnSpc>
              <a:buNone/>
            </a:pPr>
            <a:r>
              <a:rPr lang="en-US" sz="2000" kern="0" spc="-36" dirty="0">
                <a:solidFill>
                  <a:srgbClr val="272525"/>
                </a:solidFill>
                <a:latin typeface="Times New Roman" panose="02020603050405020304" pitchFamily="18" charset="0"/>
                <a:ea typeface="Source Sans Pro" pitchFamily="34" charset="-122"/>
                <a:cs typeface="Times New Roman" panose="02020603050405020304" pitchFamily="18" charset="0"/>
              </a:rPr>
              <a:t>Giáo viên mầm non đối xử công bằng với tất cả trẻ em, không phân biệt đối xử hoặc ưu tiên cá nhân, nghiêm túc thực hiện quyền trẻ em trong các cơ sở giáo dục mầm non.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962385" y="528241"/>
            <a:ext cx="8647271" cy="726043"/>
          </a:xfrm>
          <a:prstGeom prst="rect">
            <a:avLst/>
          </a:prstGeom>
          <a:noFill/>
          <a:ln/>
        </p:spPr>
        <p:txBody>
          <a:bodyPr wrap="none" lIns="0" tIns="0" rIns="0" bIns="0" rtlCol="0" anchor="t"/>
          <a:lstStyle/>
          <a:p>
            <a:pPr algn="ctr">
              <a:lnSpc>
                <a:spcPts val="5700"/>
              </a:lnSpc>
            </a:pPr>
            <a:r>
              <a:rPr lang="en-US" sz="4550" b="1" kern="0" spc="-91" dirty="0" err="1">
                <a:solidFill>
                  <a:srgbClr val="D73AD7"/>
                </a:solidFill>
                <a:latin typeface="Times New Roman" panose="02020603050405020304" pitchFamily="18" charset="0"/>
                <a:ea typeface="Source Serif Pro" pitchFamily="34" charset="-122"/>
                <a:cs typeface="Times New Roman" panose="02020603050405020304" pitchFamily="18" charset="0"/>
              </a:rPr>
              <a:t>Một</a:t>
            </a:r>
            <a:r>
              <a:rPr lang="en-US" sz="4550" b="1" kern="0" spc="-91" dirty="0">
                <a:solidFill>
                  <a:srgbClr val="D73AD7"/>
                </a:solidFill>
                <a:latin typeface="Times New Roman" panose="02020603050405020304" pitchFamily="18" charset="0"/>
                <a:ea typeface="Source Serif Pro" pitchFamily="34" charset="-122"/>
                <a:cs typeface="Times New Roman" panose="02020603050405020304" pitchFamily="18" charset="0"/>
              </a:rPr>
              <a:t> </a:t>
            </a:r>
            <a:r>
              <a:rPr lang="en-US" sz="4550" b="1" kern="0" spc="-91" dirty="0" err="1">
                <a:solidFill>
                  <a:srgbClr val="D73AD7"/>
                </a:solidFill>
                <a:latin typeface="Times New Roman" panose="02020603050405020304" pitchFamily="18" charset="0"/>
                <a:ea typeface="Source Serif Pro" pitchFamily="34" charset="-122"/>
                <a:cs typeface="Times New Roman" panose="02020603050405020304" pitchFamily="18" charset="0"/>
              </a:rPr>
              <a:t>số</a:t>
            </a:r>
            <a:r>
              <a:rPr lang="en-US" sz="4550" b="1" kern="0" spc="-91" dirty="0">
                <a:solidFill>
                  <a:srgbClr val="D73AD7"/>
                </a:solidFill>
                <a:latin typeface="Times New Roman" panose="02020603050405020304" pitchFamily="18" charset="0"/>
                <a:ea typeface="Source Serif Pro" pitchFamily="34" charset="-122"/>
                <a:cs typeface="Times New Roman" panose="02020603050405020304" pitchFamily="18" charset="0"/>
              </a:rPr>
              <a:t> </a:t>
            </a:r>
            <a:r>
              <a:rPr lang="en-US" sz="4550" b="1" kern="0" spc="-91" dirty="0" err="1">
                <a:solidFill>
                  <a:srgbClr val="D73AD7"/>
                </a:solidFill>
                <a:latin typeface="Times New Roman" panose="02020603050405020304" pitchFamily="18" charset="0"/>
                <a:ea typeface="Source Serif Pro" pitchFamily="34" charset="-122"/>
                <a:cs typeface="Times New Roman" panose="02020603050405020304" pitchFamily="18" charset="0"/>
              </a:rPr>
              <a:t>căn</a:t>
            </a:r>
            <a:r>
              <a:rPr lang="en-US" sz="4550" b="1" kern="0" spc="-91" dirty="0">
                <a:solidFill>
                  <a:srgbClr val="D73AD7"/>
                </a:solidFill>
                <a:latin typeface="Times New Roman" panose="02020603050405020304" pitchFamily="18" charset="0"/>
                <a:ea typeface="Source Serif Pro" pitchFamily="34" charset="-122"/>
                <a:cs typeface="Times New Roman" panose="02020603050405020304" pitchFamily="18" charset="0"/>
              </a:rPr>
              <a:t> </a:t>
            </a:r>
            <a:r>
              <a:rPr lang="en-US" sz="4550" b="1" kern="0" spc="-91" dirty="0" err="1">
                <a:solidFill>
                  <a:srgbClr val="D73AD7"/>
                </a:solidFill>
                <a:latin typeface="Times New Roman" panose="02020603050405020304" pitchFamily="18" charset="0"/>
                <a:ea typeface="Source Serif Pro" pitchFamily="34" charset="-122"/>
                <a:cs typeface="Times New Roman" panose="02020603050405020304" pitchFamily="18" charset="0"/>
              </a:rPr>
              <a:t>cứ</a:t>
            </a:r>
            <a:r>
              <a:rPr lang="en-US" sz="4550" b="1" kern="0" spc="-91" dirty="0">
                <a:solidFill>
                  <a:srgbClr val="D73AD7"/>
                </a:solidFill>
                <a:latin typeface="Times New Roman" panose="02020603050405020304" pitchFamily="18" charset="0"/>
                <a:ea typeface="Source Serif Pro" pitchFamily="34" charset="-122"/>
                <a:cs typeface="Times New Roman" panose="02020603050405020304" pitchFamily="18" charset="0"/>
              </a:rPr>
              <a:t> </a:t>
            </a:r>
            <a:r>
              <a:rPr lang="en-US" sz="4550" b="1" kern="0" spc="-91" dirty="0" err="1">
                <a:solidFill>
                  <a:srgbClr val="D73AD7"/>
                </a:solidFill>
                <a:latin typeface="Times New Roman" panose="02020603050405020304" pitchFamily="18" charset="0"/>
                <a:ea typeface="Source Serif Pro" pitchFamily="34" charset="-122"/>
                <a:cs typeface="Times New Roman" panose="02020603050405020304" pitchFamily="18" charset="0"/>
              </a:rPr>
              <a:t>pháp</a:t>
            </a:r>
            <a:r>
              <a:rPr lang="en-US" sz="4550" b="1" kern="0" spc="-91" dirty="0">
                <a:solidFill>
                  <a:srgbClr val="D73AD7"/>
                </a:solidFill>
                <a:latin typeface="Times New Roman" panose="02020603050405020304" pitchFamily="18" charset="0"/>
                <a:ea typeface="Source Serif Pro" pitchFamily="34" charset="-122"/>
                <a:cs typeface="Times New Roman" panose="02020603050405020304" pitchFamily="18" charset="0"/>
              </a:rPr>
              <a:t> </a:t>
            </a:r>
            <a:r>
              <a:rPr lang="en-US" sz="4550" b="1" kern="0" spc="-91" dirty="0" err="1">
                <a:solidFill>
                  <a:srgbClr val="D73AD7"/>
                </a:solidFill>
                <a:latin typeface="Times New Roman" panose="02020603050405020304" pitchFamily="18" charset="0"/>
                <a:ea typeface="Source Serif Pro" pitchFamily="34" charset="-122"/>
                <a:cs typeface="Times New Roman" panose="02020603050405020304" pitchFamily="18" charset="0"/>
              </a:rPr>
              <a:t>lý</a:t>
            </a:r>
            <a:r>
              <a:rPr lang="en-US" sz="4550" b="1" kern="0" spc="-91" dirty="0">
                <a:solidFill>
                  <a:srgbClr val="D73AD7"/>
                </a:solidFill>
                <a:latin typeface="Times New Roman" panose="02020603050405020304" pitchFamily="18" charset="0"/>
                <a:ea typeface="Source Serif Pro" pitchFamily="34" charset="-122"/>
                <a:cs typeface="Times New Roman" panose="02020603050405020304" pitchFamily="18" charset="0"/>
              </a:rPr>
              <a:t> </a:t>
            </a:r>
          </a:p>
        </p:txBody>
      </p:sp>
      <p:sp>
        <p:nvSpPr>
          <p:cNvPr id="3" name="Text 1"/>
          <p:cNvSpPr/>
          <p:nvPr/>
        </p:nvSpPr>
        <p:spPr>
          <a:xfrm>
            <a:off x="573033" y="1880489"/>
            <a:ext cx="2904530" cy="363141"/>
          </a:xfrm>
          <a:prstGeom prst="rect">
            <a:avLst/>
          </a:prstGeom>
          <a:noFill/>
          <a:ln/>
        </p:spPr>
        <p:txBody>
          <a:bodyPr wrap="none" lIns="0" tIns="0" rIns="0" bIns="0" rtlCol="0" anchor="t"/>
          <a:lstStyle/>
          <a:p>
            <a:pPr marL="0" indent="0">
              <a:lnSpc>
                <a:spcPts val="2850"/>
              </a:lnSpc>
              <a:buNone/>
            </a:pPr>
            <a:r>
              <a:rPr lang="vi-VN" sz="2250" b="1" kern="0" spc="-46" dirty="0">
                <a:solidFill>
                  <a:srgbClr val="D73AD7"/>
                </a:solidFill>
                <a:latin typeface="Times New Roman" panose="02020603050405020304" pitchFamily="18" charset="0"/>
                <a:ea typeface="Source Serif Pro" pitchFamily="34" charset="-122"/>
                <a:cs typeface="Times New Roman" panose="02020603050405020304" pitchFamily="18" charset="0"/>
              </a:rPr>
              <a:t>Luật</a:t>
            </a:r>
            <a:endParaRPr lang="en-US" sz="2250" b="1" dirty="0">
              <a:latin typeface="Times New Roman" panose="02020603050405020304" pitchFamily="18" charset="0"/>
              <a:cs typeface="Times New Roman" panose="02020603050405020304" pitchFamily="18" charset="0"/>
            </a:endParaRPr>
          </a:p>
        </p:txBody>
      </p:sp>
      <p:sp>
        <p:nvSpPr>
          <p:cNvPr id="4" name="Text 2"/>
          <p:cNvSpPr/>
          <p:nvPr/>
        </p:nvSpPr>
        <p:spPr>
          <a:xfrm>
            <a:off x="573033" y="2899869"/>
            <a:ext cx="3892850" cy="3555444"/>
          </a:xfrm>
          <a:prstGeom prst="rect">
            <a:avLst/>
          </a:prstGeom>
          <a:noFill/>
          <a:ln/>
        </p:spPr>
        <p:txBody>
          <a:bodyPr wrap="square" lIns="0" tIns="0" rIns="0" bIns="0" rtlCol="0" anchor="t"/>
          <a:lstStyle/>
          <a:p>
            <a:pPr marL="342900" indent="-342900" algn="just">
              <a:lnSpc>
                <a:spcPts val="3100"/>
              </a:lnSpc>
              <a:buFont typeface="Wingdings" panose="05000000000000000000" pitchFamily="2" charset="2"/>
              <a:buChar char="ü"/>
            </a:pPr>
            <a:r>
              <a:rPr lang="vi-VN" sz="1900" kern="0" spc="-39" dirty="0">
                <a:solidFill>
                  <a:srgbClr val="272525"/>
                </a:solidFill>
                <a:latin typeface="+mj-lt"/>
                <a:ea typeface="Source Sans Pro" pitchFamily="34" charset="-122"/>
                <a:cs typeface="Source Sans Pro" pitchFamily="34" charset="-120"/>
              </a:rPr>
              <a:t>Điều 18. Vai trò và trách nhiệm của cán bộ quản lý giáo dục</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a:t>
            </a:r>
          </a:p>
          <a:p>
            <a:pPr marL="342900" indent="-342900" algn="just">
              <a:lnSpc>
                <a:spcPts val="3100"/>
              </a:lnSpc>
              <a:buFont typeface="Wingdings" panose="05000000000000000000" pitchFamily="2" charset="2"/>
              <a:buChar char="ü"/>
            </a:pPr>
            <a:r>
              <a:rPr lang="vi-VN"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Điều 22. Các hành vi bị nghiêm cấm trong cơ sở giáo dục.</a:t>
            </a:r>
          </a:p>
          <a:p>
            <a:pPr marL="342900" indent="-342900" algn="just">
              <a:lnSpc>
                <a:spcPts val="3100"/>
              </a:lnSpc>
              <a:buFont typeface="Wingdings" panose="05000000000000000000" pitchFamily="2" charset="2"/>
              <a:buChar char="ü"/>
            </a:pPr>
            <a:r>
              <a:rPr lang="vi-VN"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Điều 66. Vị trí, vai trò của nhà giáo.</a:t>
            </a:r>
          </a:p>
          <a:p>
            <a:pPr marL="342900" indent="-342900" algn="just">
              <a:lnSpc>
                <a:spcPts val="3100"/>
              </a:lnSpc>
              <a:buFont typeface="Wingdings" panose="05000000000000000000" pitchFamily="2" charset="2"/>
              <a:buChar char="ü"/>
            </a:pPr>
            <a:r>
              <a:rPr lang="vi-VN"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Điều 69. Nhiệm vụ của nhà giáo.</a:t>
            </a:r>
          </a:p>
          <a:p>
            <a:pPr marL="342900" indent="-342900" algn="just">
              <a:lnSpc>
                <a:spcPts val="3100"/>
              </a:lnSpc>
              <a:buFont typeface="Wingdings" panose="05000000000000000000" pitchFamily="2" charset="2"/>
              <a:buChar char="ü"/>
            </a:pPr>
            <a:r>
              <a:rPr lang="vi-VN"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Điều 89. Trách nhiệm của nhà trường.</a:t>
            </a:r>
          </a:p>
          <a:p>
            <a:pPr marL="342900" indent="-342900" algn="just">
              <a:lnSpc>
                <a:spcPts val="3100"/>
              </a:lnSpc>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p:txBody>
      </p:sp>
      <p:sp>
        <p:nvSpPr>
          <p:cNvPr id="5" name="Text 3"/>
          <p:cNvSpPr/>
          <p:nvPr/>
        </p:nvSpPr>
        <p:spPr>
          <a:xfrm>
            <a:off x="5301223" y="1883369"/>
            <a:ext cx="3065145" cy="363141"/>
          </a:xfrm>
          <a:prstGeom prst="rect">
            <a:avLst/>
          </a:prstGeom>
          <a:noFill/>
          <a:ln/>
        </p:spPr>
        <p:txBody>
          <a:bodyPr wrap="none" lIns="0" tIns="0" rIns="0" bIns="0" rtlCol="0" anchor="t"/>
          <a:lstStyle/>
          <a:p>
            <a:pPr>
              <a:lnSpc>
                <a:spcPts val="2850"/>
              </a:lnSpc>
            </a:pPr>
            <a:r>
              <a:rPr lang="vi-VN" sz="2250" b="1" kern="0" spc="-46" dirty="0">
                <a:solidFill>
                  <a:srgbClr val="D73AD7"/>
                </a:solidFill>
                <a:latin typeface="Times New Roman" panose="02020603050405020304" pitchFamily="18" charset="0"/>
                <a:ea typeface="Source Serif Pro" pitchFamily="34" charset="-122"/>
                <a:cs typeface="Times New Roman" panose="02020603050405020304" pitchFamily="18" charset="0"/>
              </a:rPr>
              <a:t>Nghị định và Thông tư</a:t>
            </a:r>
            <a:endParaRPr lang="en-US" sz="2250" b="1" dirty="0">
              <a:latin typeface="Times New Roman" panose="02020603050405020304" pitchFamily="18" charset="0"/>
              <a:cs typeface="Times New Roman" panose="02020603050405020304" pitchFamily="18" charset="0"/>
            </a:endParaRPr>
          </a:p>
        </p:txBody>
      </p:sp>
      <p:sp>
        <p:nvSpPr>
          <p:cNvPr id="6" name="Text 4"/>
          <p:cNvSpPr/>
          <p:nvPr/>
        </p:nvSpPr>
        <p:spPr>
          <a:xfrm>
            <a:off x="5301223" y="2390179"/>
            <a:ext cx="3828931" cy="1975247"/>
          </a:xfrm>
          <a:prstGeom prst="rect">
            <a:avLst/>
          </a:prstGeom>
          <a:noFill/>
          <a:ln/>
        </p:spPr>
        <p:txBody>
          <a:bodyPr wrap="square" lIns="0" tIns="0" rIns="0" bIns="0" rtlCol="0" anchor="t"/>
          <a:lstStyle/>
          <a:p>
            <a:pPr marL="342900" indent="-342900" algn="just">
              <a:lnSpc>
                <a:spcPts val="3100"/>
              </a:lnSpc>
              <a:buFont typeface="Wingdings" panose="05000000000000000000" pitchFamily="2" charset="2"/>
              <a:buChar char="ü"/>
            </a:pPr>
            <a:r>
              <a:rPr lang="vi-VN"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Thông tư số 26/2018/TT-BGDĐT về quy định về đạo đức nhà giáo:</a:t>
            </a:r>
            <a:endPar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endParaRPr>
          </a:p>
          <a:p>
            <a:pPr marL="342900" indent="-342900" algn="just">
              <a:lnSpc>
                <a:spcPts val="3100"/>
              </a:lnSpc>
              <a:buFont typeface="Wingdings" panose="05000000000000000000" pitchFamily="2" charset="2"/>
              <a:buChar char="ü"/>
            </a:pPr>
            <a:r>
              <a:rPr lang="vi-VN"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Thông tư 06/2019/TT-BGDĐT Quy định Quy tắc ứng xử trong cơ sở</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vi-VN"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trong cơ sở giáo dục mầm non, cơ sở giáo dục phổ thông, cơ sở giáo dục thường xuyên</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p:txBody>
      </p:sp>
      <p:sp>
        <p:nvSpPr>
          <p:cNvPr id="7" name="Text 5"/>
          <p:cNvSpPr/>
          <p:nvPr/>
        </p:nvSpPr>
        <p:spPr>
          <a:xfrm>
            <a:off x="10308431" y="1886065"/>
            <a:ext cx="2904530" cy="363141"/>
          </a:xfrm>
          <a:prstGeom prst="rect">
            <a:avLst/>
          </a:prstGeom>
          <a:noFill/>
          <a:ln/>
        </p:spPr>
        <p:txBody>
          <a:bodyPr wrap="none" lIns="0" tIns="0" rIns="0" bIns="0" rtlCol="0" anchor="t"/>
          <a:lstStyle/>
          <a:p>
            <a:pPr>
              <a:lnSpc>
                <a:spcPts val="2850"/>
              </a:lnSpc>
            </a:pPr>
            <a:r>
              <a:rPr lang="vi-VN" sz="2250" b="1" kern="0" spc="-46" dirty="0">
                <a:solidFill>
                  <a:srgbClr val="D73AD7"/>
                </a:solidFill>
                <a:latin typeface="Times New Roman" panose="02020603050405020304" pitchFamily="18" charset="0"/>
                <a:ea typeface="Source Serif Pro" pitchFamily="34" charset="-122"/>
                <a:cs typeface="Times New Roman" panose="02020603050405020304" pitchFamily="18" charset="0"/>
              </a:rPr>
              <a:t>Quyết định và Hướng dẫn</a:t>
            </a:r>
            <a:endParaRPr lang="en-US" sz="2250" b="1" dirty="0">
              <a:latin typeface="Times New Roman" panose="02020603050405020304" pitchFamily="18" charset="0"/>
              <a:cs typeface="Times New Roman" panose="02020603050405020304" pitchFamily="18" charset="0"/>
            </a:endParaRPr>
          </a:p>
        </p:txBody>
      </p:sp>
      <p:sp>
        <p:nvSpPr>
          <p:cNvPr id="8" name="Text 6"/>
          <p:cNvSpPr/>
          <p:nvPr/>
        </p:nvSpPr>
        <p:spPr>
          <a:xfrm>
            <a:off x="10308431" y="2411888"/>
            <a:ext cx="3828931" cy="1580198"/>
          </a:xfrm>
          <a:prstGeom prst="rect">
            <a:avLst/>
          </a:prstGeom>
          <a:noFill/>
          <a:ln/>
        </p:spPr>
        <p:txBody>
          <a:bodyPr wrap="square" lIns="0" tIns="0" rIns="0" bIns="0" rtlCol="0" anchor="t"/>
          <a:lstStyle/>
          <a:p>
            <a:pPr marL="342900" indent="-342900" algn="just">
              <a:lnSpc>
                <a:spcPts val="3100"/>
              </a:lnSpc>
              <a:buFont typeface="Wingdings" panose="05000000000000000000" pitchFamily="2" charset="2"/>
              <a:buChar char="ü"/>
            </a:pPr>
            <a:r>
              <a:rPr lang="en-US" sz="1900" kern="0" spc="-39" dirty="0" err="1">
                <a:solidFill>
                  <a:srgbClr val="272525"/>
                </a:solidFill>
                <a:latin typeface="Times New Roman" panose="02020603050405020304" pitchFamily="18" charset="0"/>
                <a:ea typeface="Source Sans Pro" pitchFamily="34" charset="-122"/>
                <a:cs typeface="Times New Roman" panose="02020603050405020304" pitchFamily="18" charset="0"/>
              </a:rPr>
              <a:t>Quyết</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sz="1900" kern="0" spc="-39" dirty="0" err="1">
                <a:solidFill>
                  <a:srgbClr val="272525"/>
                </a:solidFill>
                <a:latin typeface="Times New Roman" panose="02020603050405020304" pitchFamily="18" charset="0"/>
                <a:ea typeface="Source Sans Pro" pitchFamily="34" charset="-122"/>
                <a:cs typeface="Times New Roman" panose="02020603050405020304" pitchFamily="18" charset="0"/>
              </a:rPr>
              <a:t>định</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vi-VN"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16/2008/QĐ-BGDĐT</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Quy </a:t>
            </a:r>
            <a:r>
              <a:rPr lang="en-US" sz="1900" kern="0" spc="-39" dirty="0" err="1">
                <a:solidFill>
                  <a:srgbClr val="272525"/>
                </a:solidFill>
                <a:latin typeface="Times New Roman" panose="02020603050405020304" pitchFamily="18" charset="0"/>
                <a:ea typeface="Source Sans Pro" pitchFamily="34" charset="-122"/>
                <a:cs typeface="Times New Roman" panose="02020603050405020304" pitchFamily="18" charset="0"/>
              </a:rPr>
              <a:t>định</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sz="1900" kern="0" spc="-39" dirty="0" err="1">
                <a:solidFill>
                  <a:srgbClr val="272525"/>
                </a:solidFill>
                <a:latin typeface="Times New Roman" panose="02020603050405020304" pitchFamily="18" charset="0"/>
                <a:ea typeface="Source Sans Pro" pitchFamily="34" charset="-122"/>
                <a:cs typeface="Times New Roman" panose="02020603050405020304" pitchFamily="18" charset="0"/>
              </a:rPr>
              <a:t>về</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sz="1900" kern="0" spc="-39" dirty="0" err="1">
                <a:solidFill>
                  <a:srgbClr val="272525"/>
                </a:solidFill>
                <a:latin typeface="Times New Roman" panose="02020603050405020304" pitchFamily="18" charset="0"/>
                <a:ea typeface="Source Sans Pro" pitchFamily="34" charset="-122"/>
                <a:cs typeface="Times New Roman" panose="02020603050405020304" pitchFamily="18" charset="0"/>
              </a:rPr>
              <a:t>đạo</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sz="1900" kern="0" spc="-39" dirty="0" err="1">
                <a:solidFill>
                  <a:srgbClr val="272525"/>
                </a:solidFill>
                <a:latin typeface="Times New Roman" panose="02020603050405020304" pitchFamily="18" charset="0"/>
                <a:ea typeface="Source Sans Pro" pitchFamily="34" charset="-122"/>
                <a:cs typeface="Times New Roman" panose="02020603050405020304" pitchFamily="18" charset="0"/>
              </a:rPr>
              <a:t>đức</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sz="1900" kern="0" spc="-39" dirty="0" err="1">
                <a:solidFill>
                  <a:srgbClr val="272525"/>
                </a:solidFill>
                <a:latin typeface="Times New Roman" panose="02020603050405020304" pitchFamily="18" charset="0"/>
                <a:ea typeface="Source Sans Pro" pitchFamily="34" charset="-122"/>
                <a:cs typeface="Times New Roman" panose="02020603050405020304" pitchFamily="18" charset="0"/>
              </a:rPr>
              <a:t>nhà</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sz="1900" kern="0" spc="-39" dirty="0" err="1">
                <a:solidFill>
                  <a:srgbClr val="272525"/>
                </a:solidFill>
                <a:latin typeface="Times New Roman" panose="02020603050405020304" pitchFamily="18" charset="0"/>
                <a:ea typeface="Source Sans Pro" pitchFamily="34" charset="-122"/>
                <a:cs typeface="Times New Roman" panose="02020603050405020304" pitchFamily="18" charset="0"/>
              </a:rPr>
              <a:t>giáo</a:t>
            </a:r>
            <a:r>
              <a:rPr lang="vi-VN"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a:t>
            </a:r>
            <a:endPar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endParaRPr>
          </a:p>
          <a:p>
            <a:pPr marL="342900" indent="-342900" algn="just">
              <a:lnSpc>
                <a:spcPts val="3100"/>
              </a:lnSpc>
              <a:buFont typeface="Wingdings" panose="05000000000000000000" pitchFamily="2" charset="2"/>
              <a:buChar char="ü"/>
            </a:pPr>
            <a:endParaRPr lang="vi-VN"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endParaRPr>
          </a:p>
          <a:p>
            <a:pPr marL="0" indent="0" algn="just">
              <a:lnSpc>
                <a:spcPts val="3100"/>
              </a:lnSpc>
              <a:buNone/>
            </a:pP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p:txBody>
      </p:sp>
      <p:sp>
        <p:nvSpPr>
          <p:cNvPr id="9" name="Text 1"/>
          <p:cNvSpPr/>
          <p:nvPr/>
        </p:nvSpPr>
        <p:spPr>
          <a:xfrm>
            <a:off x="573033" y="2390179"/>
            <a:ext cx="2904530" cy="363141"/>
          </a:xfrm>
          <a:prstGeom prst="rect">
            <a:avLst/>
          </a:prstGeom>
          <a:noFill/>
          <a:ln/>
        </p:spPr>
        <p:txBody>
          <a:bodyPr wrap="none" lIns="0" tIns="0" rIns="0" bIns="0" rtlCol="0" anchor="t"/>
          <a:lstStyle/>
          <a:p>
            <a:pPr marL="0" indent="0">
              <a:lnSpc>
                <a:spcPts val="2850"/>
              </a:lnSpc>
              <a:buNone/>
            </a:pPr>
            <a:r>
              <a:rPr lang="vi-VN" sz="2250" b="1" kern="0" spc="-46" dirty="0">
                <a:latin typeface="Times New Roman" panose="02020603050405020304" pitchFamily="18" charset="0"/>
                <a:ea typeface="Source Serif Pro" pitchFamily="34" charset="-122"/>
                <a:cs typeface="Times New Roman" panose="02020603050405020304" pitchFamily="18" charset="0"/>
              </a:rPr>
              <a:t>Luật Giáo dục 2019</a:t>
            </a:r>
            <a:endParaRPr lang="en-US" sz="225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2702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B4D7A5C7-414A-F07E-150F-50EBAD2D0FB7}"/>
              </a:ext>
            </a:extLst>
          </p:cNvPr>
          <p:cNvSpPr/>
          <p:nvPr/>
        </p:nvSpPr>
        <p:spPr>
          <a:xfrm>
            <a:off x="6143149" y="3530558"/>
            <a:ext cx="7487602" cy="3100427"/>
          </a:xfrm>
          <a:prstGeom prst="rect">
            <a:avLst/>
          </a:prstGeom>
          <a:noFill/>
          <a:ln/>
        </p:spPr>
        <p:txBody>
          <a:bodyPr wrap="square" lIns="0" tIns="0" rIns="0" bIns="0" rtlCol="0" anchor="t"/>
          <a:lstStyle/>
          <a:p>
            <a:pPr algn="ctr"/>
            <a:r>
              <a:rPr lang="en-US" sz="5000" b="1" kern="0" spc="-113" dirty="0" err="1">
                <a:solidFill>
                  <a:srgbClr val="D73AD7"/>
                </a:solidFill>
                <a:latin typeface="Times New Roman" panose="02020603050405020304" pitchFamily="18" charset="0"/>
                <a:ea typeface="Source Serif Pro" pitchFamily="34" charset="-122"/>
                <a:cs typeface="Times New Roman" panose="02020603050405020304" pitchFamily="18" charset="0"/>
              </a:rPr>
              <a:t>TRÂN</a:t>
            </a:r>
            <a:r>
              <a:rPr lang="en-US" sz="5000" b="1" kern="0" spc="-113" dirty="0">
                <a:solidFill>
                  <a:srgbClr val="D73AD7"/>
                </a:solidFill>
                <a:latin typeface="Times New Roman" panose="02020603050405020304" pitchFamily="18" charset="0"/>
                <a:ea typeface="Source Serif Pro" pitchFamily="34" charset="-122"/>
                <a:cs typeface="Times New Roman" panose="02020603050405020304" pitchFamily="18" charset="0"/>
              </a:rPr>
              <a:t> </a:t>
            </a:r>
            <a:r>
              <a:rPr lang="en-US" sz="5000" b="1" kern="0" spc="-113" dirty="0" err="1">
                <a:solidFill>
                  <a:srgbClr val="D73AD7"/>
                </a:solidFill>
                <a:latin typeface="Times New Roman" panose="02020603050405020304" pitchFamily="18" charset="0"/>
                <a:ea typeface="Source Serif Pro" pitchFamily="34" charset="-122"/>
                <a:cs typeface="Times New Roman" panose="02020603050405020304" pitchFamily="18" charset="0"/>
              </a:rPr>
              <a:t>TRỌNG</a:t>
            </a:r>
            <a:r>
              <a:rPr lang="en-US" sz="5000" b="1" kern="0" spc="-113" dirty="0">
                <a:solidFill>
                  <a:srgbClr val="D73AD7"/>
                </a:solidFill>
                <a:latin typeface="Times New Roman" panose="02020603050405020304" pitchFamily="18" charset="0"/>
                <a:ea typeface="Source Serif Pro" pitchFamily="34" charset="-122"/>
                <a:cs typeface="Times New Roman" panose="02020603050405020304" pitchFamily="18" charset="0"/>
              </a:rPr>
              <a:t> </a:t>
            </a:r>
            <a:r>
              <a:rPr lang="en-US" sz="5000" b="1" kern="0" spc="-113" dirty="0" err="1">
                <a:solidFill>
                  <a:srgbClr val="D73AD7"/>
                </a:solidFill>
                <a:latin typeface="Times New Roman" panose="02020603050405020304" pitchFamily="18" charset="0"/>
                <a:ea typeface="Source Serif Pro" pitchFamily="34" charset="-122"/>
                <a:cs typeface="Times New Roman" panose="02020603050405020304" pitchFamily="18" charset="0"/>
              </a:rPr>
              <a:t>CÁM</a:t>
            </a:r>
            <a:r>
              <a:rPr lang="en-US" sz="5000" b="1" kern="0" spc="-113" dirty="0">
                <a:solidFill>
                  <a:srgbClr val="D73AD7"/>
                </a:solidFill>
                <a:latin typeface="Times New Roman" panose="02020603050405020304" pitchFamily="18" charset="0"/>
                <a:ea typeface="Source Serif Pro" pitchFamily="34" charset="-122"/>
                <a:cs typeface="Times New Roman" panose="02020603050405020304" pitchFamily="18" charset="0"/>
              </a:rPr>
              <a:t> </a:t>
            </a:r>
            <a:r>
              <a:rPr lang="en-US" sz="5000" b="1" kern="0" spc="-113" dirty="0" err="1">
                <a:solidFill>
                  <a:srgbClr val="D73AD7"/>
                </a:solidFill>
                <a:latin typeface="Times New Roman" panose="02020603050405020304" pitchFamily="18" charset="0"/>
                <a:ea typeface="Source Serif Pro" pitchFamily="34" charset="-122"/>
                <a:cs typeface="Times New Roman" panose="02020603050405020304" pitchFamily="18" charset="0"/>
              </a:rPr>
              <a:t>ƠN</a:t>
            </a:r>
            <a:endParaRPr lang="en-US" sz="5000" b="1" dirty="0">
              <a:latin typeface="Times New Roman" panose="02020603050405020304" pitchFamily="18" charset="0"/>
              <a:cs typeface="Times New Roman" panose="02020603050405020304" pitchFamily="18" charset="0"/>
            </a:endParaRPr>
          </a:p>
        </p:txBody>
      </p:sp>
      <p:pic>
        <p:nvPicPr>
          <p:cNvPr id="3" name="Image 0" descr="preencoded.png">
            <a:extLst>
              <a:ext uri="{FF2B5EF4-FFF2-40B4-BE49-F238E27FC236}">
                <a16:creationId xmlns:a16="http://schemas.microsoft.com/office/drawing/2014/main" id="{2E473A11-7F53-245C-CC65-103A601AE665}"/>
              </a:ext>
            </a:extLst>
          </p:cNvPr>
          <p:cNvPicPr>
            <a:picLocks noChangeAspect="1"/>
          </p:cNvPicPr>
          <p:nvPr/>
        </p:nvPicPr>
        <p:blipFill>
          <a:blip r:embed="rId2"/>
          <a:stretch>
            <a:fillRect/>
          </a:stretch>
        </p:blipFill>
        <p:spPr>
          <a:xfrm>
            <a:off x="0" y="0"/>
            <a:ext cx="5486400" cy="8229600"/>
          </a:xfrm>
          <a:prstGeom prst="rect">
            <a:avLst/>
          </a:prstGeom>
        </p:spPr>
      </p:pic>
    </p:spTree>
    <p:extLst>
      <p:ext uri="{BB962C8B-B14F-4D97-AF65-F5344CB8AC3E}">
        <p14:creationId xmlns:p14="http://schemas.microsoft.com/office/powerpoint/2010/main" val="51113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1983" y="751880"/>
            <a:ext cx="6059329" cy="522684"/>
          </a:xfrm>
          <a:prstGeom prst="rect">
            <a:avLst/>
          </a:prstGeom>
          <a:noFill/>
          <a:ln/>
        </p:spPr>
        <p:txBody>
          <a:bodyPr wrap="none" lIns="0" tIns="0" rIns="0" bIns="0" rtlCol="0" anchor="t"/>
          <a:lstStyle/>
          <a:p>
            <a:pPr marL="0" indent="0">
              <a:lnSpc>
                <a:spcPts val="4100"/>
              </a:lnSpc>
              <a:buNone/>
            </a:pPr>
            <a:r>
              <a:rPr lang="en-US" sz="3500" b="1" kern="0" spc="-66" dirty="0">
                <a:solidFill>
                  <a:srgbClr val="D73AD7"/>
                </a:solidFill>
                <a:latin typeface="Times New Roman" panose="02020603050405020304" pitchFamily="18" charset="0"/>
                <a:ea typeface="Source Serif Pro" pitchFamily="34" charset="-122"/>
                <a:cs typeface="Times New Roman" panose="02020603050405020304" pitchFamily="18" charset="0"/>
              </a:rPr>
              <a:t>Nhiệm vụ của giáo viên mầm non</a:t>
            </a:r>
            <a:endParaRPr lang="en-US" sz="3500" b="1" dirty="0">
              <a:latin typeface="Times New Roman" panose="02020603050405020304" pitchFamily="18" charset="0"/>
              <a:cs typeface="Times New Roman" panose="02020603050405020304" pitchFamily="18" charset="0"/>
            </a:endParaRPr>
          </a:p>
        </p:txBody>
      </p:sp>
      <p:sp>
        <p:nvSpPr>
          <p:cNvPr id="4" name="Shape 1"/>
          <p:cNvSpPr/>
          <p:nvPr/>
        </p:nvSpPr>
        <p:spPr>
          <a:xfrm>
            <a:off x="877013" y="1752600"/>
            <a:ext cx="45719" cy="4279900"/>
          </a:xfrm>
          <a:prstGeom prst="roundRect">
            <a:avLst>
              <a:gd name="adj" fmla="val 326504"/>
            </a:avLst>
          </a:prstGeom>
          <a:solidFill>
            <a:srgbClr val="DABADD"/>
          </a:solidFill>
          <a:ln/>
        </p:spPr>
        <p:txBody>
          <a:bodyPr/>
          <a:lstStyle/>
          <a:p>
            <a:endParaRPr lang="en-US"/>
          </a:p>
        </p:txBody>
      </p:sp>
      <p:sp>
        <p:nvSpPr>
          <p:cNvPr id="5" name="Shape 2"/>
          <p:cNvSpPr/>
          <p:nvPr/>
        </p:nvSpPr>
        <p:spPr>
          <a:xfrm>
            <a:off x="1065490" y="2336959"/>
            <a:ext cx="621983" cy="22860"/>
          </a:xfrm>
          <a:prstGeom prst="roundRect">
            <a:avLst>
              <a:gd name="adj" fmla="val 326504"/>
            </a:avLst>
          </a:prstGeom>
          <a:solidFill>
            <a:srgbClr val="DABADD"/>
          </a:solidFill>
          <a:ln/>
        </p:spPr>
        <p:txBody>
          <a:bodyPr/>
          <a:lstStyle/>
          <a:p>
            <a:endParaRPr lang="en-US"/>
          </a:p>
        </p:txBody>
      </p:sp>
      <p:sp>
        <p:nvSpPr>
          <p:cNvPr id="6" name="Shape 3"/>
          <p:cNvSpPr/>
          <p:nvPr/>
        </p:nvSpPr>
        <p:spPr>
          <a:xfrm>
            <a:off x="688538" y="2132767"/>
            <a:ext cx="399812" cy="399812"/>
          </a:xfrm>
          <a:prstGeom prst="roundRect">
            <a:avLst>
              <a:gd name="adj" fmla="val 18669"/>
            </a:avLst>
          </a:prstGeom>
          <a:solidFill>
            <a:srgbClr val="F4D4F7"/>
          </a:solidFill>
          <a:ln w="7620">
            <a:solidFill>
              <a:srgbClr val="DABADD"/>
            </a:solidFill>
            <a:prstDash val="solid"/>
          </a:ln>
        </p:spPr>
        <p:txBody>
          <a:bodyPr/>
          <a:lstStyle/>
          <a:p>
            <a:endParaRPr lang="en-US"/>
          </a:p>
        </p:txBody>
      </p:sp>
      <p:sp>
        <p:nvSpPr>
          <p:cNvPr id="7" name="Text 4"/>
          <p:cNvSpPr/>
          <p:nvPr/>
        </p:nvSpPr>
        <p:spPr>
          <a:xfrm>
            <a:off x="814327" y="2228015"/>
            <a:ext cx="125373" cy="250865"/>
          </a:xfrm>
          <a:prstGeom prst="rect">
            <a:avLst/>
          </a:prstGeom>
          <a:noFill/>
          <a:ln/>
        </p:spPr>
        <p:txBody>
          <a:bodyPr wrap="none" lIns="0" tIns="0" rIns="0" bIns="0" rtlCol="0" anchor="t"/>
          <a:lstStyle/>
          <a:p>
            <a:pPr marL="0" indent="0" algn="ctr">
              <a:lnSpc>
                <a:spcPts val="1950"/>
              </a:lnSpc>
              <a:buNone/>
            </a:pPr>
            <a:r>
              <a:rPr lang="en-US" sz="1950" kern="0" spc="-40" dirty="0">
                <a:solidFill>
                  <a:srgbClr val="272525"/>
                </a:solidFill>
                <a:latin typeface="Source Serif Pro" pitchFamily="34" charset="0"/>
                <a:ea typeface="Source Serif Pro" pitchFamily="34" charset="-122"/>
                <a:cs typeface="Source Serif Pro" pitchFamily="34" charset="-120"/>
              </a:rPr>
              <a:t>1</a:t>
            </a:r>
            <a:endParaRPr lang="en-US" sz="1950" dirty="0"/>
          </a:p>
        </p:txBody>
      </p:sp>
      <p:sp>
        <p:nvSpPr>
          <p:cNvPr id="8" name="Text 5"/>
          <p:cNvSpPr/>
          <p:nvPr/>
        </p:nvSpPr>
        <p:spPr>
          <a:xfrm>
            <a:off x="1783317" y="2180571"/>
            <a:ext cx="2173129" cy="261342"/>
          </a:xfrm>
          <a:prstGeom prst="rect">
            <a:avLst/>
          </a:prstGeom>
          <a:noFill/>
          <a:ln/>
        </p:spPr>
        <p:txBody>
          <a:bodyPr wrap="none" lIns="0" tIns="0" rIns="0" bIns="0" rtlCol="0" anchor="t"/>
          <a:lstStyle/>
          <a:p>
            <a:pPr>
              <a:lnSpc>
                <a:spcPts val="2050"/>
              </a:lnSpc>
            </a:pPr>
            <a:r>
              <a:rPr lang="vi-VN" sz="2000" b="1" kern="0" spc="-33" dirty="0">
                <a:solidFill>
                  <a:srgbClr val="272525"/>
                </a:solidFill>
                <a:latin typeface="+mj-lt"/>
                <a:ea typeface="Source Serif Pro" pitchFamily="34" charset="-122"/>
                <a:cs typeface="Source Serif Pro" pitchFamily="34" charset="-120"/>
              </a:rPr>
              <a:t>C</a:t>
            </a:r>
            <a:r>
              <a:rPr lang="en-US" sz="2000" b="1" kern="0" spc="-33" dirty="0" err="1">
                <a:solidFill>
                  <a:srgbClr val="272525"/>
                </a:solidFill>
                <a:latin typeface="+mj-lt"/>
                <a:ea typeface="Source Serif Pro" pitchFamily="34" charset="-122"/>
                <a:cs typeface="Source Serif Pro" pitchFamily="34" charset="-120"/>
              </a:rPr>
              <a:t>hức</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năng</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và</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nhiệm</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vụ</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của</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cán</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bộ</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quản</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lý</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mầm</a:t>
            </a:r>
            <a:r>
              <a:rPr lang="en-US" sz="2000" b="1" kern="0" spc="-33" dirty="0">
                <a:solidFill>
                  <a:srgbClr val="272525"/>
                </a:solidFill>
                <a:latin typeface="+mj-lt"/>
                <a:ea typeface="Source Serif Pro" pitchFamily="34" charset="-122"/>
                <a:cs typeface="Source Serif Pro" pitchFamily="34" charset="-120"/>
              </a:rPr>
              <a:t> non</a:t>
            </a:r>
            <a:endParaRPr lang="en-US" sz="2000" b="1" dirty="0">
              <a:latin typeface="+mj-lt"/>
            </a:endParaRPr>
          </a:p>
        </p:txBody>
      </p:sp>
      <p:sp>
        <p:nvSpPr>
          <p:cNvPr id="10" name="Shape 7"/>
          <p:cNvSpPr/>
          <p:nvPr/>
        </p:nvSpPr>
        <p:spPr>
          <a:xfrm>
            <a:off x="1065490" y="3683198"/>
            <a:ext cx="621983" cy="22860"/>
          </a:xfrm>
          <a:prstGeom prst="roundRect">
            <a:avLst>
              <a:gd name="adj" fmla="val 326504"/>
            </a:avLst>
          </a:prstGeom>
          <a:solidFill>
            <a:srgbClr val="DABADD"/>
          </a:solidFill>
          <a:ln/>
        </p:spPr>
        <p:txBody>
          <a:bodyPr/>
          <a:lstStyle/>
          <a:p>
            <a:endParaRPr lang="en-US"/>
          </a:p>
        </p:txBody>
      </p:sp>
      <p:sp>
        <p:nvSpPr>
          <p:cNvPr id="11" name="Shape 8"/>
          <p:cNvSpPr/>
          <p:nvPr/>
        </p:nvSpPr>
        <p:spPr>
          <a:xfrm>
            <a:off x="739020" y="3494723"/>
            <a:ext cx="399812" cy="399812"/>
          </a:xfrm>
          <a:prstGeom prst="roundRect">
            <a:avLst>
              <a:gd name="adj" fmla="val 18669"/>
            </a:avLst>
          </a:prstGeom>
          <a:solidFill>
            <a:srgbClr val="F4D4F7"/>
          </a:solidFill>
          <a:ln w="7620">
            <a:solidFill>
              <a:srgbClr val="DABADD"/>
            </a:solidFill>
            <a:prstDash val="solid"/>
          </a:ln>
        </p:spPr>
        <p:txBody>
          <a:bodyPr/>
          <a:lstStyle/>
          <a:p>
            <a:endParaRPr lang="en-US"/>
          </a:p>
        </p:txBody>
      </p:sp>
      <p:sp>
        <p:nvSpPr>
          <p:cNvPr id="12" name="Text 9"/>
          <p:cNvSpPr/>
          <p:nvPr/>
        </p:nvSpPr>
        <p:spPr>
          <a:xfrm>
            <a:off x="825698" y="3569137"/>
            <a:ext cx="125373" cy="250865"/>
          </a:xfrm>
          <a:prstGeom prst="rect">
            <a:avLst/>
          </a:prstGeom>
          <a:noFill/>
          <a:ln/>
        </p:spPr>
        <p:txBody>
          <a:bodyPr wrap="none" lIns="0" tIns="0" rIns="0" bIns="0" rtlCol="0" anchor="t"/>
          <a:lstStyle/>
          <a:p>
            <a:pPr marL="0" indent="0" algn="ctr">
              <a:lnSpc>
                <a:spcPts val="1950"/>
              </a:lnSpc>
              <a:buNone/>
            </a:pPr>
            <a:r>
              <a:rPr lang="en-US" sz="1950" kern="0" spc="-40" dirty="0">
                <a:solidFill>
                  <a:srgbClr val="272525"/>
                </a:solidFill>
                <a:latin typeface="Source Serif Pro" pitchFamily="34" charset="0"/>
                <a:ea typeface="Source Serif Pro" pitchFamily="34" charset="-122"/>
                <a:cs typeface="Source Serif Pro" pitchFamily="34" charset="-120"/>
              </a:rPr>
              <a:t>2</a:t>
            </a:r>
            <a:endParaRPr lang="en-US" sz="1950" dirty="0"/>
          </a:p>
        </p:txBody>
      </p:sp>
      <p:sp>
        <p:nvSpPr>
          <p:cNvPr id="13" name="Text 10"/>
          <p:cNvSpPr/>
          <p:nvPr/>
        </p:nvSpPr>
        <p:spPr>
          <a:xfrm>
            <a:off x="1865828" y="3472458"/>
            <a:ext cx="2090618" cy="261342"/>
          </a:xfrm>
          <a:prstGeom prst="rect">
            <a:avLst/>
          </a:prstGeom>
          <a:noFill/>
          <a:ln/>
        </p:spPr>
        <p:txBody>
          <a:bodyPr wrap="none" lIns="0" tIns="0" rIns="0" bIns="0" rtlCol="0" anchor="t"/>
          <a:lstStyle/>
          <a:p>
            <a:pPr>
              <a:lnSpc>
                <a:spcPts val="2050"/>
              </a:lnSpc>
            </a:pPr>
            <a:r>
              <a:rPr lang="vi-VN" sz="2000" b="1" kern="0" spc="-33" dirty="0">
                <a:solidFill>
                  <a:srgbClr val="272525"/>
                </a:solidFill>
                <a:latin typeface="+mj-lt"/>
                <a:ea typeface="Source Serif Pro" pitchFamily="34" charset="-122"/>
                <a:cs typeface="Source Serif Pro" pitchFamily="34" charset="-120"/>
              </a:rPr>
              <a:t>C</a:t>
            </a:r>
            <a:r>
              <a:rPr lang="en-US" sz="2000" b="1" kern="0" spc="-33" dirty="0" err="1">
                <a:solidFill>
                  <a:srgbClr val="272525"/>
                </a:solidFill>
                <a:latin typeface="+mj-lt"/>
                <a:ea typeface="Source Serif Pro" pitchFamily="34" charset="-122"/>
                <a:cs typeface="Source Serif Pro" pitchFamily="34" charset="-120"/>
              </a:rPr>
              <a:t>hức</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năng</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và</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nhiệm</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vụ</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của</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giáo</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viên</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mầm</a:t>
            </a:r>
            <a:r>
              <a:rPr lang="en-US" sz="2000" b="1" kern="0" spc="-33" dirty="0">
                <a:solidFill>
                  <a:srgbClr val="272525"/>
                </a:solidFill>
                <a:latin typeface="+mj-lt"/>
                <a:ea typeface="Source Serif Pro" pitchFamily="34" charset="-122"/>
                <a:cs typeface="Source Serif Pro" pitchFamily="34" charset="-120"/>
              </a:rPr>
              <a:t> non</a:t>
            </a:r>
            <a:endParaRPr lang="en-US" sz="2000" b="1" dirty="0">
              <a:latin typeface="+mj-lt"/>
            </a:endParaRPr>
          </a:p>
        </p:txBody>
      </p:sp>
      <p:sp>
        <p:nvSpPr>
          <p:cNvPr id="15" name="Shape 12"/>
          <p:cNvSpPr/>
          <p:nvPr/>
        </p:nvSpPr>
        <p:spPr>
          <a:xfrm>
            <a:off x="1026892" y="5245059"/>
            <a:ext cx="621983" cy="22860"/>
          </a:xfrm>
          <a:prstGeom prst="roundRect">
            <a:avLst>
              <a:gd name="adj" fmla="val 326504"/>
            </a:avLst>
          </a:prstGeom>
          <a:solidFill>
            <a:srgbClr val="DABADD"/>
          </a:solidFill>
          <a:ln/>
        </p:spPr>
        <p:txBody>
          <a:bodyPr/>
          <a:lstStyle/>
          <a:p>
            <a:endParaRPr lang="en-US"/>
          </a:p>
        </p:txBody>
      </p:sp>
      <p:sp>
        <p:nvSpPr>
          <p:cNvPr id="16" name="Shape 13"/>
          <p:cNvSpPr/>
          <p:nvPr/>
        </p:nvSpPr>
        <p:spPr>
          <a:xfrm>
            <a:off x="688538" y="5045154"/>
            <a:ext cx="399812" cy="399812"/>
          </a:xfrm>
          <a:prstGeom prst="roundRect">
            <a:avLst>
              <a:gd name="adj" fmla="val 18669"/>
            </a:avLst>
          </a:prstGeom>
          <a:solidFill>
            <a:srgbClr val="F4D4F7"/>
          </a:solidFill>
          <a:ln w="7620">
            <a:solidFill>
              <a:srgbClr val="DABADD"/>
            </a:solidFill>
            <a:prstDash val="solid"/>
          </a:ln>
        </p:spPr>
        <p:txBody>
          <a:bodyPr/>
          <a:lstStyle/>
          <a:p>
            <a:endParaRPr lang="en-US"/>
          </a:p>
        </p:txBody>
      </p:sp>
      <p:sp>
        <p:nvSpPr>
          <p:cNvPr id="17" name="Text 14"/>
          <p:cNvSpPr/>
          <p:nvPr/>
        </p:nvSpPr>
        <p:spPr>
          <a:xfrm>
            <a:off x="813553" y="5119627"/>
            <a:ext cx="125373" cy="250865"/>
          </a:xfrm>
          <a:prstGeom prst="rect">
            <a:avLst/>
          </a:prstGeom>
          <a:noFill/>
          <a:ln/>
        </p:spPr>
        <p:txBody>
          <a:bodyPr wrap="none" lIns="0" tIns="0" rIns="0" bIns="0" rtlCol="0" anchor="t"/>
          <a:lstStyle/>
          <a:p>
            <a:pPr marL="0" indent="0" algn="ctr">
              <a:lnSpc>
                <a:spcPts val="1950"/>
              </a:lnSpc>
              <a:buNone/>
            </a:pPr>
            <a:r>
              <a:rPr lang="en-US" sz="1950" kern="0" spc="-40" dirty="0">
                <a:solidFill>
                  <a:srgbClr val="272525"/>
                </a:solidFill>
                <a:latin typeface="Source Serif Pro" pitchFamily="34" charset="0"/>
                <a:ea typeface="Source Serif Pro" pitchFamily="34" charset="-122"/>
                <a:cs typeface="Source Serif Pro" pitchFamily="34" charset="-120"/>
              </a:rPr>
              <a:t>3</a:t>
            </a:r>
            <a:endParaRPr lang="en-US" sz="1950" dirty="0"/>
          </a:p>
        </p:txBody>
      </p:sp>
      <p:sp>
        <p:nvSpPr>
          <p:cNvPr id="18" name="Text 15"/>
          <p:cNvSpPr/>
          <p:nvPr/>
        </p:nvSpPr>
        <p:spPr>
          <a:xfrm>
            <a:off x="1783317" y="5099645"/>
            <a:ext cx="2090618" cy="261342"/>
          </a:xfrm>
          <a:prstGeom prst="rect">
            <a:avLst/>
          </a:prstGeom>
          <a:noFill/>
          <a:ln/>
        </p:spPr>
        <p:txBody>
          <a:bodyPr wrap="none" lIns="0" tIns="0" rIns="0" bIns="0" rtlCol="0" anchor="t"/>
          <a:lstStyle/>
          <a:p>
            <a:pPr>
              <a:lnSpc>
                <a:spcPts val="2050"/>
              </a:lnSpc>
            </a:pPr>
            <a:r>
              <a:rPr lang="vi-VN" sz="2000" b="1" kern="0" spc="-33" dirty="0">
                <a:solidFill>
                  <a:srgbClr val="272525"/>
                </a:solidFill>
                <a:latin typeface="+mj-lt"/>
                <a:ea typeface="Source Serif Pro" pitchFamily="34" charset="-122"/>
                <a:cs typeface="Source Serif Pro" pitchFamily="34" charset="-120"/>
              </a:rPr>
              <a:t>V</a:t>
            </a:r>
            <a:r>
              <a:rPr lang="en-US" sz="2000" b="1" kern="0" spc="-33" dirty="0" err="1">
                <a:solidFill>
                  <a:srgbClr val="272525"/>
                </a:solidFill>
                <a:latin typeface="+mj-lt"/>
                <a:ea typeface="Source Serif Pro" pitchFamily="34" charset="-122"/>
                <a:cs typeface="Source Serif Pro" pitchFamily="34" charset="-120"/>
              </a:rPr>
              <a:t>iệc</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thực</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hiện</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quy</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tắc</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ứng</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xử</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và</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đạo</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đức</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nhà</a:t>
            </a:r>
            <a:r>
              <a:rPr lang="en-US" sz="2000" b="1" kern="0" spc="-33" dirty="0">
                <a:solidFill>
                  <a:srgbClr val="272525"/>
                </a:solidFill>
                <a:latin typeface="+mj-lt"/>
                <a:ea typeface="Source Serif Pro" pitchFamily="34" charset="-122"/>
                <a:cs typeface="Source Serif Pro" pitchFamily="34" charset="-120"/>
              </a:rPr>
              <a:t> </a:t>
            </a:r>
            <a:r>
              <a:rPr lang="en-US" sz="2000" b="1" kern="0" spc="-33" dirty="0" err="1">
                <a:solidFill>
                  <a:srgbClr val="272525"/>
                </a:solidFill>
                <a:latin typeface="+mj-lt"/>
                <a:ea typeface="Source Serif Pro" pitchFamily="34" charset="-122"/>
                <a:cs typeface="Source Serif Pro" pitchFamily="34" charset="-120"/>
              </a:rPr>
              <a:t>giáo</a:t>
            </a:r>
            <a:endParaRPr lang="en-US" sz="2000" b="1" dirty="0">
              <a:latin typeface="+mj-lt"/>
            </a:endParaRPr>
          </a:p>
        </p:txBody>
      </p:sp>
    </p:spTree>
    <p:extLst>
      <p:ext uri="{BB962C8B-B14F-4D97-AF65-F5344CB8AC3E}">
        <p14:creationId xmlns:p14="http://schemas.microsoft.com/office/powerpoint/2010/main" val="28939936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1" grpId="0" animBg="1"/>
      <p:bldP spid="12" grpId="0" animBg="1"/>
      <p:bldP spid="13"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671513" y="888444"/>
            <a:ext cx="7795855" cy="564356"/>
          </a:xfrm>
          <a:prstGeom prst="rect">
            <a:avLst/>
          </a:prstGeom>
          <a:noFill/>
          <a:ln/>
        </p:spPr>
        <p:txBody>
          <a:bodyPr wrap="none" lIns="0" tIns="0" rIns="0" bIns="0" rtlCol="0" anchor="t"/>
          <a:lstStyle/>
          <a:p>
            <a:pPr marL="0" indent="0">
              <a:lnSpc>
                <a:spcPts val="4400"/>
              </a:lnSpc>
              <a:buNone/>
            </a:pPr>
            <a:r>
              <a:rPr lang="en-US" sz="3550" b="1" kern="0" spc="-71" dirty="0">
                <a:solidFill>
                  <a:srgbClr val="D73AD7"/>
                </a:solidFill>
                <a:latin typeface="Source Serif Pro" pitchFamily="34" charset="0"/>
                <a:ea typeface="Source Serif Pro" pitchFamily="34" charset="-122"/>
                <a:cs typeface="Source Serif Pro" pitchFamily="34" charset="-120"/>
              </a:rPr>
              <a:t>Chức năng của cán bộ quản lý mầm non</a:t>
            </a:r>
            <a:endParaRPr lang="en-US" sz="3550" b="1" dirty="0"/>
          </a:p>
        </p:txBody>
      </p:sp>
      <p:sp>
        <p:nvSpPr>
          <p:cNvPr id="4" name="Shape 1"/>
          <p:cNvSpPr/>
          <p:nvPr/>
        </p:nvSpPr>
        <p:spPr>
          <a:xfrm>
            <a:off x="671513" y="1956435"/>
            <a:ext cx="431721" cy="431721"/>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5" name="Text 2"/>
          <p:cNvSpPr/>
          <p:nvPr/>
        </p:nvSpPr>
        <p:spPr>
          <a:xfrm>
            <a:off x="819626" y="2036802"/>
            <a:ext cx="135493" cy="270867"/>
          </a:xfrm>
          <a:prstGeom prst="rect">
            <a:avLst/>
          </a:prstGeom>
          <a:noFill/>
          <a:ln/>
        </p:spPr>
        <p:txBody>
          <a:bodyPr wrap="none" lIns="0" tIns="0" rIns="0" bIns="0" rtlCol="0" anchor="t"/>
          <a:lstStyle/>
          <a:p>
            <a:pPr marL="0" indent="0" algn="ctr">
              <a:lnSpc>
                <a:spcPts val="2100"/>
              </a:lnSpc>
              <a:buNone/>
            </a:pPr>
            <a:r>
              <a:rPr lang="en-US" sz="2100" kern="0" spc="-43" dirty="0">
                <a:solidFill>
                  <a:srgbClr val="272525"/>
                </a:solidFill>
                <a:latin typeface="Source Serif Pro" pitchFamily="34" charset="0"/>
                <a:ea typeface="Source Serif Pro" pitchFamily="34" charset="-122"/>
                <a:cs typeface="Source Serif Pro" pitchFamily="34" charset="-120"/>
              </a:rPr>
              <a:t>1</a:t>
            </a:r>
            <a:endParaRPr lang="en-US" sz="2100" dirty="0"/>
          </a:p>
        </p:txBody>
      </p:sp>
      <p:sp>
        <p:nvSpPr>
          <p:cNvPr id="6" name="Text 3"/>
          <p:cNvSpPr/>
          <p:nvPr/>
        </p:nvSpPr>
        <p:spPr>
          <a:xfrm>
            <a:off x="1295043" y="1956435"/>
            <a:ext cx="2257425" cy="282178"/>
          </a:xfrm>
          <a:prstGeom prst="rect">
            <a:avLst/>
          </a:prstGeom>
          <a:noFill/>
          <a:ln/>
        </p:spPr>
        <p:txBody>
          <a:bodyPr wrap="none" lIns="0" tIns="0" rIns="0" bIns="0" rtlCol="0" anchor="t"/>
          <a:lstStyle/>
          <a:p>
            <a:pPr marL="0" indent="0">
              <a:lnSpc>
                <a:spcPts val="2200"/>
              </a:lnSpc>
              <a:buNone/>
            </a:pPr>
            <a:r>
              <a:rPr lang="en-US" sz="1750" b="1" kern="0" spc="-36" dirty="0">
                <a:solidFill>
                  <a:srgbClr val="272525"/>
                </a:solidFill>
                <a:latin typeface="Source Serif Pro" pitchFamily="34" charset="0"/>
                <a:ea typeface="Source Serif Pro" pitchFamily="34" charset="-122"/>
                <a:cs typeface="Source Serif Pro" pitchFamily="34" charset="-120"/>
              </a:rPr>
              <a:t>Lãnh đạo và chỉ đạo</a:t>
            </a:r>
            <a:endParaRPr lang="en-US" sz="1750" b="1" dirty="0"/>
          </a:p>
        </p:txBody>
      </p:sp>
      <p:sp>
        <p:nvSpPr>
          <p:cNvPr id="7" name="Text 4"/>
          <p:cNvSpPr/>
          <p:nvPr/>
        </p:nvSpPr>
        <p:spPr>
          <a:xfrm>
            <a:off x="1289923" y="2282903"/>
            <a:ext cx="7206377" cy="1228249"/>
          </a:xfrm>
          <a:prstGeom prst="rect">
            <a:avLst/>
          </a:prstGeom>
          <a:noFill/>
          <a:ln/>
        </p:spPr>
        <p:txBody>
          <a:bodyPr wrap="square" lIns="0" tIns="0" rIns="0" bIns="0" rtlCol="0" anchor="t"/>
          <a:lstStyle/>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Đảm bảo thực hiện đúng các chủ trương, chính sách và quy định của Cấp học.</a:t>
            </a:r>
          </a:p>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Tổ chức, điều hành các hoạt động giáo dục và quản lý nhà trường.</a:t>
            </a:r>
          </a:p>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Xây dựng và triển khai các kế hoạch nuôi dưỡng, chăm sóc, giáo dục và phát triển cơ sở giáo dục mầm non.</a:t>
            </a:r>
          </a:p>
        </p:txBody>
      </p:sp>
      <p:sp>
        <p:nvSpPr>
          <p:cNvPr id="8" name="Shape 5"/>
          <p:cNvSpPr/>
          <p:nvPr/>
        </p:nvSpPr>
        <p:spPr>
          <a:xfrm>
            <a:off x="671513" y="3989546"/>
            <a:ext cx="431721" cy="431721"/>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9" name="Text 6"/>
          <p:cNvSpPr/>
          <p:nvPr/>
        </p:nvSpPr>
        <p:spPr>
          <a:xfrm>
            <a:off x="819626" y="4069913"/>
            <a:ext cx="135493" cy="270867"/>
          </a:xfrm>
          <a:prstGeom prst="rect">
            <a:avLst/>
          </a:prstGeom>
          <a:noFill/>
          <a:ln/>
        </p:spPr>
        <p:txBody>
          <a:bodyPr wrap="none" lIns="0" tIns="0" rIns="0" bIns="0" rtlCol="0" anchor="t"/>
          <a:lstStyle/>
          <a:p>
            <a:pPr marL="0" indent="0" algn="ctr">
              <a:lnSpc>
                <a:spcPts val="2100"/>
              </a:lnSpc>
              <a:buNone/>
            </a:pPr>
            <a:r>
              <a:rPr lang="en-US" sz="2100" kern="0" spc="-43" dirty="0">
                <a:solidFill>
                  <a:srgbClr val="272525"/>
                </a:solidFill>
                <a:latin typeface="Source Serif Pro" pitchFamily="34" charset="0"/>
                <a:ea typeface="Source Serif Pro" pitchFamily="34" charset="-122"/>
                <a:cs typeface="Source Serif Pro" pitchFamily="34" charset="-120"/>
              </a:rPr>
              <a:t>2</a:t>
            </a:r>
            <a:endParaRPr lang="en-US" sz="2100" dirty="0"/>
          </a:p>
        </p:txBody>
      </p:sp>
      <p:sp>
        <p:nvSpPr>
          <p:cNvPr id="10" name="Text 7"/>
          <p:cNvSpPr/>
          <p:nvPr/>
        </p:nvSpPr>
        <p:spPr>
          <a:xfrm>
            <a:off x="1295043" y="3989546"/>
            <a:ext cx="2257425" cy="282178"/>
          </a:xfrm>
          <a:prstGeom prst="rect">
            <a:avLst/>
          </a:prstGeom>
          <a:noFill/>
          <a:ln/>
        </p:spPr>
        <p:txBody>
          <a:bodyPr wrap="none" lIns="0" tIns="0" rIns="0" bIns="0" rtlCol="0" anchor="t"/>
          <a:lstStyle/>
          <a:p>
            <a:pPr marL="0" indent="0">
              <a:lnSpc>
                <a:spcPts val="2200"/>
              </a:lnSpc>
              <a:buNone/>
            </a:pPr>
            <a:r>
              <a:rPr lang="en-US" sz="1750" b="1" kern="0" spc="-36" dirty="0">
                <a:solidFill>
                  <a:srgbClr val="272525"/>
                </a:solidFill>
                <a:latin typeface="Source Serif Pro" pitchFamily="34" charset="0"/>
                <a:ea typeface="Source Serif Pro" pitchFamily="34" charset="-122"/>
                <a:cs typeface="Source Serif Pro" pitchFamily="34" charset="-120"/>
              </a:rPr>
              <a:t>Tổ chức và quản lý</a:t>
            </a:r>
            <a:endParaRPr lang="en-US" sz="1750" b="1" dirty="0"/>
          </a:p>
        </p:txBody>
      </p:sp>
      <p:sp>
        <p:nvSpPr>
          <p:cNvPr id="12" name="Shape 9"/>
          <p:cNvSpPr/>
          <p:nvPr/>
        </p:nvSpPr>
        <p:spPr>
          <a:xfrm>
            <a:off x="671513" y="6022658"/>
            <a:ext cx="431721" cy="431721"/>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13" name="Text 10"/>
          <p:cNvSpPr/>
          <p:nvPr/>
        </p:nvSpPr>
        <p:spPr>
          <a:xfrm>
            <a:off x="819626" y="6103025"/>
            <a:ext cx="135493" cy="270867"/>
          </a:xfrm>
          <a:prstGeom prst="rect">
            <a:avLst/>
          </a:prstGeom>
          <a:noFill/>
          <a:ln/>
        </p:spPr>
        <p:txBody>
          <a:bodyPr wrap="none" lIns="0" tIns="0" rIns="0" bIns="0" rtlCol="0" anchor="t"/>
          <a:lstStyle/>
          <a:p>
            <a:pPr marL="0" indent="0" algn="ctr">
              <a:lnSpc>
                <a:spcPts val="2100"/>
              </a:lnSpc>
              <a:buNone/>
            </a:pPr>
            <a:r>
              <a:rPr lang="en-US" sz="2100" kern="0" spc="-43" dirty="0">
                <a:solidFill>
                  <a:srgbClr val="272525"/>
                </a:solidFill>
                <a:latin typeface="Source Serif Pro" pitchFamily="34" charset="0"/>
                <a:ea typeface="Source Serif Pro" pitchFamily="34" charset="-122"/>
                <a:cs typeface="Source Serif Pro" pitchFamily="34" charset="-120"/>
              </a:rPr>
              <a:t>3</a:t>
            </a:r>
            <a:endParaRPr lang="en-US" sz="2100" dirty="0"/>
          </a:p>
        </p:txBody>
      </p:sp>
      <p:sp>
        <p:nvSpPr>
          <p:cNvPr id="14" name="Text 11"/>
          <p:cNvSpPr/>
          <p:nvPr/>
        </p:nvSpPr>
        <p:spPr>
          <a:xfrm>
            <a:off x="1295043" y="6022658"/>
            <a:ext cx="2257425" cy="282178"/>
          </a:xfrm>
          <a:prstGeom prst="rect">
            <a:avLst/>
          </a:prstGeom>
          <a:noFill/>
          <a:ln/>
        </p:spPr>
        <p:txBody>
          <a:bodyPr wrap="none" lIns="0" tIns="0" rIns="0" bIns="0" rtlCol="0" anchor="t"/>
          <a:lstStyle/>
          <a:p>
            <a:pPr marL="0" indent="0">
              <a:lnSpc>
                <a:spcPts val="2200"/>
              </a:lnSpc>
              <a:buNone/>
            </a:pPr>
            <a:r>
              <a:rPr lang="en-US" sz="1750" b="1" kern="0" spc="-36" dirty="0">
                <a:solidFill>
                  <a:srgbClr val="272525"/>
                </a:solidFill>
                <a:latin typeface="Source Serif Pro" pitchFamily="34" charset="0"/>
                <a:ea typeface="Source Serif Pro" pitchFamily="34" charset="-122"/>
                <a:cs typeface="Source Serif Pro" pitchFamily="34" charset="-120"/>
              </a:rPr>
              <a:t>Đánh giá và cải tiến</a:t>
            </a:r>
            <a:endParaRPr lang="en-US" sz="1750" b="1" dirty="0"/>
          </a:p>
        </p:txBody>
      </p:sp>
      <p:sp>
        <p:nvSpPr>
          <p:cNvPr id="16" name="Text 4"/>
          <p:cNvSpPr/>
          <p:nvPr/>
        </p:nvSpPr>
        <p:spPr>
          <a:xfrm>
            <a:off x="1295043" y="4340780"/>
            <a:ext cx="7177445" cy="1228249"/>
          </a:xfrm>
          <a:prstGeom prst="rect">
            <a:avLst/>
          </a:prstGeom>
          <a:noFill/>
          <a:ln/>
        </p:spPr>
        <p:txBody>
          <a:bodyPr wrap="square" lIns="0" tIns="0" rIns="0" bIns="0" rtlCol="0" anchor="t"/>
          <a:lstStyle/>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Lên kế hoạch phân công nhiệm vụ cho cán bộ, giáo viên và nhân viên.</a:t>
            </a:r>
          </a:p>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Quản lý cơ sở vật chất, tài chính và các nguồn lực khác để đảm bảo hoạt động của trường được diễn ra hiệu quả.</a:t>
            </a:r>
          </a:p>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Đảm bảo các quy trình và quy định được thực hiện nghiêm túc và đồng bộ.</a:t>
            </a:r>
          </a:p>
        </p:txBody>
      </p:sp>
      <p:sp>
        <p:nvSpPr>
          <p:cNvPr id="17" name="Text 4"/>
          <p:cNvSpPr/>
          <p:nvPr/>
        </p:nvSpPr>
        <p:spPr>
          <a:xfrm>
            <a:off x="1295043" y="6373892"/>
            <a:ext cx="7177445" cy="1228249"/>
          </a:xfrm>
          <a:prstGeom prst="rect">
            <a:avLst/>
          </a:prstGeom>
          <a:noFill/>
          <a:ln/>
        </p:spPr>
        <p:txBody>
          <a:bodyPr wrap="square" lIns="0" tIns="0" rIns="0" bIns="0" rtlCol="0" anchor="t"/>
          <a:lstStyle/>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Theo dõi, đánh giá các hoạt động giáo dục; công tác quản lý nhằm nâng cao chất lượng nhà trưởng.</a:t>
            </a:r>
          </a:p>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Tiến hành kiểm tra định kỳ và đột xuất để đánh giá hiệu quả của các hoạt động giáo dục.</a:t>
            </a:r>
          </a:p>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Đề xuất và thực hiện các biện pháp cải tiến khi cần thiết.</a:t>
            </a:r>
          </a:p>
        </p:txBody>
      </p:sp>
      <p:pic>
        <p:nvPicPr>
          <p:cNvPr id="11" name="Image 0" descr="preencoded.png">
            <a:extLst>
              <a:ext uri="{FF2B5EF4-FFF2-40B4-BE49-F238E27FC236}">
                <a16:creationId xmlns:a16="http://schemas.microsoft.com/office/drawing/2014/main" id="{F9FC0707-6F95-2C3C-5535-BD2F24B4DA12}"/>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16135"/>
          </a:xfrm>
          <a:prstGeom prst="rect">
            <a:avLst/>
          </a:prstGeom>
        </p:spPr>
      </p:pic>
      <p:sp>
        <p:nvSpPr>
          <p:cNvPr id="3" name="Text 0"/>
          <p:cNvSpPr/>
          <p:nvPr/>
        </p:nvSpPr>
        <p:spPr>
          <a:xfrm>
            <a:off x="968693" y="2809201"/>
            <a:ext cx="7672149" cy="568523"/>
          </a:xfrm>
          <a:prstGeom prst="rect">
            <a:avLst/>
          </a:prstGeom>
          <a:noFill/>
          <a:ln/>
        </p:spPr>
        <p:txBody>
          <a:bodyPr wrap="none" lIns="0" tIns="0" rIns="0" bIns="0" rtlCol="0" anchor="t"/>
          <a:lstStyle/>
          <a:p>
            <a:pPr marL="0" indent="0">
              <a:lnSpc>
                <a:spcPts val="4450"/>
              </a:lnSpc>
              <a:buNone/>
            </a:pPr>
            <a:r>
              <a:rPr lang="en-US" sz="3550" b="1" kern="0" spc="-72" dirty="0">
                <a:solidFill>
                  <a:srgbClr val="D73AD7"/>
                </a:solidFill>
                <a:latin typeface="Times New Roman" panose="02020603050405020304" pitchFamily="18" charset="0"/>
                <a:ea typeface="Source Serif Pro" pitchFamily="34" charset="-122"/>
                <a:cs typeface="Times New Roman" panose="02020603050405020304" pitchFamily="18" charset="0"/>
              </a:rPr>
              <a:t>Nhiệm vụ của cán bộ quản lý mầm non</a:t>
            </a:r>
            <a:endParaRPr lang="en-US" sz="3550" b="1" dirty="0">
              <a:latin typeface="Times New Roman" panose="02020603050405020304" pitchFamily="18" charset="0"/>
              <a:cs typeface="Times New Roman" panose="02020603050405020304" pitchFamily="18" charset="0"/>
            </a:endParaRPr>
          </a:p>
        </p:txBody>
      </p:sp>
      <p:sp>
        <p:nvSpPr>
          <p:cNvPr id="4" name="Shape 1"/>
          <p:cNvSpPr/>
          <p:nvPr/>
        </p:nvSpPr>
        <p:spPr>
          <a:xfrm>
            <a:off x="980976" y="3617357"/>
            <a:ext cx="4102179" cy="3862942"/>
          </a:xfrm>
          <a:prstGeom prst="roundRect">
            <a:avLst>
              <a:gd name="adj" fmla="val 2265"/>
            </a:avLst>
          </a:prstGeom>
          <a:solidFill>
            <a:srgbClr val="F4D4F7"/>
          </a:solidFill>
          <a:ln w="7620">
            <a:solidFill>
              <a:srgbClr val="DABADD"/>
            </a:solidFill>
            <a:prstDash val="solid"/>
          </a:ln>
        </p:spPr>
        <p:txBody>
          <a:bodyPr/>
          <a:lstStyle/>
          <a:p>
            <a:endParaRPr lang="en-US"/>
          </a:p>
        </p:txBody>
      </p:sp>
      <p:sp>
        <p:nvSpPr>
          <p:cNvPr id="5" name="Text 2"/>
          <p:cNvSpPr/>
          <p:nvPr/>
        </p:nvSpPr>
        <p:spPr>
          <a:xfrm>
            <a:off x="1169551" y="3860362"/>
            <a:ext cx="2475905" cy="284202"/>
          </a:xfrm>
          <a:prstGeom prst="rect">
            <a:avLst/>
          </a:prstGeom>
          <a:noFill/>
          <a:ln/>
        </p:spPr>
        <p:txBody>
          <a:bodyPr wrap="none" lIns="0" tIns="0" rIns="0" bIns="0" rtlCol="0" anchor="t"/>
          <a:lstStyle/>
          <a:p>
            <a:pPr marL="0" indent="0">
              <a:lnSpc>
                <a:spcPts val="2200"/>
              </a:lnSpc>
              <a:buNone/>
            </a:pPr>
            <a:r>
              <a:rPr lang="en-US" sz="1750" b="1" kern="0" spc="-36" dirty="0">
                <a:solidFill>
                  <a:srgbClr val="272525"/>
                </a:solidFill>
                <a:latin typeface="Source Serif Pro" pitchFamily="34" charset="0"/>
                <a:ea typeface="Source Serif Pro" pitchFamily="34" charset="-122"/>
                <a:cs typeface="Source Serif Pro" pitchFamily="34" charset="-120"/>
              </a:rPr>
              <a:t>Thực hiện quy tắc ứng xử</a:t>
            </a:r>
            <a:endParaRPr lang="en-US" sz="1750" b="1" dirty="0"/>
          </a:p>
        </p:txBody>
      </p:sp>
      <p:sp>
        <p:nvSpPr>
          <p:cNvPr id="7" name="Shape 4"/>
          <p:cNvSpPr/>
          <p:nvPr/>
        </p:nvSpPr>
        <p:spPr>
          <a:xfrm>
            <a:off x="5284014" y="3627913"/>
            <a:ext cx="4102179" cy="3862942"/>
          </a:xfrm>
          <a:prstGeom prst="roundRect">
            <a:avLst>
              <a:gd name="adj" fmla="val 2265"/>
            </a:avLst>
          </a:prstGeom>
          <a:solidFill>
            <a:srgbClr val="F4D4F7"/>
          </a:solidFill>
          <a:ln w="7620">
            <a:solidFill>
              <a:srgbClr val="DABADD"/>
            </a:solidFill>
            <a:prstDash val="solid"/>
          </a:ln>
        </p:spPr>
        <p:txBody>
          <a:bodyPr/>
          <a:lstStyle/>
          <a:p>
            <a:endParaRPr lang="en-US"/>
          </a:p>
        </p:txBody>
      </p:sp>
      <p:sp>
        <p:nvSpPr>
          <p:cNvPr id="8" name="Text 5"/>
          <p:cNvSpPr/>
          <p:nvPr/>
        </p:nvSpPr>
        <p:spPr>
          <a:xfrm>
            <a:off x="5464969" y="3860362"/>
            <a:ext cx="2273975" cy="284202"/>
          </a:xfrm>
          <a:prstGeom prst="rect">
            <a:avLst/>
          </a:prstGeom>
          <a:noFill/>
          <a:ln/>
        </p:spPr>
        <p:txBody>
          <a:bodyPr wrap="none" lIns="0" tIns="0" rIns="0" bIns="0" rtlCol="0" anchor="t"/>
          <a:lstStyle/>
          <a:p>
            <a:pPr marL="0" indent="0">
              <a:lnSpc>
                <a:spcPts val="2200"/>
              </a:lnSpc>
              <a:buNone/>
            </a:pPr>
            <a:r>
              <a:rPr lang="en-US" sz="1750" b="1" kern="0" spc="-36" dirty="0" err="1">
                <a:solidFill>
                  <a:srgbClr val="272525"/>
                </a:solidFill>
                <a:latin typeface="Source Serif Pro" pitchFamily="34" charset="0"/>
                <a:ea typeface="Source Serif Pro" pitchFamily="34" charset="-122"/>
                <a:cs typeface="Source Serif Pro" pitchFamily="34" charset="-120"/>
              </a:rPr>
              <a:t>Đạo</a:t>
            </a:r>
            <a:r>
              <a:rPr lang="en-US" sz="1750" b="1" kern="0" spc="-36" dirty="0">
                <a:solidFill>
                  <a:srgbClr val="272525"/>
                </a:solidFill>
                <a:latin typeface="Source Serif Pro" pitchFamily="34" charset="0"/>
                <a:ea typeface="Source Serif Pro" pitchFamily="34" charset="-122"/>
                <a:cs typeface="Source Serif Pro" pitchFamily="34" charset="-120"/>
              </a:rPr>
              <a:t> đức nghề nghiệp</a:t>
            </a:r>
            <a:endParaRPr lang="en-US" sz="1750" b="1" dirty="0"/>
          </a:p>
        </p:txBody>
      </p:sp>
      <p:sp>
        <p:nvSpPr>
          <p:cNvPr id="10" name="Shape 7"/>
          <p:cNvSpPr/>
          <p:nvPr/>
        </p:nvSpPr>
        <p:spPr>
          <a:xfrm>
            <a:off x="9559528" y="3638469"/>
            <a:ext cx="4511035" cy="3862943"/>
          </a:xfrm>
          <a:prstGeom prst="roundRect">
            <a:avLst>
              <a:gd name="adj" fmla="val 2265"/>
            </a:avLst>
          </a:prstGeom>
          <a:solidFill>
            <a:srgbClr val="F4D4F7"/>
          </a:solidFill>
          <a:ln w="7620">
            <a:solidFill>
              <a:srgbClr val="DABADD"/>
            </a:solidFill>
            <a:prstDash val="solid"/>
          </a:ln>
        </p:spPr>
        <p:txBody>
          <a:bodyPr/>
          <a:lstStyle/>
          <a:p>
            <a:endParaRPr lang="en-US"/>
          </a:p>
        </p:txBody>
      </p:sp>
      <p:sp>
        <p:nvSpPr>
          <p:cNvPr id="11" name="Text 8"/>
          <p:cNvSpPr/>
          <p:nvPr/>
        </p:nvSpPr>
        <p:spPr>
          <a:xfrm>
            <a:off x="9760387" y="3863118"/>
            <a:ext cx="2702481" cy="284202"/>
          </a:xfrm>
          <a:prstGeom prst="rect">
            <a:avLst/>
          </a:prstGeom>
          <a:noFill/>
          <a:ln/>
        </p:spPr>
        <p:txBody>
          <a:bodyPr wrap="none" lIns="0" tIns="0" rIns="0" bIns="0" rtlCol="0" anchor="t"/>
          <a:lstStyle/>
          <a:p>
            <a:pPr marL="0" indent="0">
              <a:lnSpc>
                <a:spcPts val="2200"/>
              </a:lnSpc>
              <a:buNone/>
            </a:pPr>
            <a:r>
              <a:rPr lang="en-US" sz="1750" b="1" kern="0" spc="-36" dirty="0">
                <a:solidFill>
                  <a:srgbClr val="272525"/>
                </a:solidFill>
                <a:latin typeface="Source Serif Pro" pitchFamily="34" charset="0"/>
                <a:ea typeface="Source Serif Pro" pitchFamily="34" charset="-122"/>
                <a:cs typeface="Source Serif Pro" pitchFamily="34" charset="-120"/>
              </a:rPr>
              <a:t>Hỗ trợ và phát triển đội ngũ</a:t>
            </a:r>
            <a:endParaRPr lang="en-US" sz="1750" b="1" dirty="0"/>
          </a:p>
        </p:txBody>
      </p:sp>
      <p:sp>
        <p:nvSpPr>
          <p:cNvPr id="13" name="Text 4"/>
          <p:cNvSpPr/>
          <p:nvPr/>
        </p:nvSpPr>
        <p:spPr>
          <a:xfrm>
            <a:off x="1169551" y="4299363"/>
            <a:ext cx="3732649" cy="1228249"/>
          </a:xfrm>
          <a:prstGeom prst="rect">
            <a:avLst/>
          </a:prstGeom>
          <a:noFill/>
          <a:ln/>
        </p:spPr>
        <p:txBody>
          <a:bodyPr wrap="square" lIns="0" tIns="0" rIns="0" bIns="0" rtlCol="0" anchor="t"/>
          <a:lstStyle/>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Calibri" panose="020F0502020204030204" pitchFamily="34" charset="0"/>
              </a:rPr>
              <a:t>Đảm bảo ứng xử đúng mực, tôn trọng đồng nghiệp, cha mẹ trẻ, người chăm sóc trẻ và trẻ.</a:t>
            </a:r>
          </a:p>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Calibri" panose="020F0502020204030204" pitchFamily="34" charset="0"/>
              </a:rPr>
              <a:t>Xây dựng môi trường làm việc chuyên nghiệp, công bằng và minh bạch.</a:t>
            </a:r>
          </a:p>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Calibri" panose="020F0502020204030204" pitchFamily="34" charset="0"/>
              </a:rPr>
              <a:t>Xử lý các tình huống phát sinh theo quy định và đảm bảo sự công bằng trong giải quyết các vấn đề</a:t>
            </a:r>
            <a:r>
              <a:rPr lang="vi-VN" kern="0" spc="-30" dirty="0">
                <a:solidFill>
                  <a:srgbClr val="272525"/>
                </a:solidFill>
                <a:latin typeface="+mj-lt"/>
                <a:ea typeface="Source Sans Pro" pitchFamily="34" charset="-122"/>
                <a:cs typeface="Source Sans Pro" pitchFamily="34" charset="-120"/>
              </a:rPr>
              <a:t>.</a:t>
            </a:r>
          </a:p>
        </p:txBody>
      </p:sp>
      <p:sp>
        <p:nvSpPr>
          <p:cNvPr id="14" name="Text 4"/>
          <p:cNvSpPr/>
          <p:nvPr/>
        </p:nvSpPr>
        <p:spPr>
          <a:xfrm>
            <a:off x="5468778" y="4284834"/>
            <a:ext cx="3732649" cy="1228249"/>
          </a:xfrm>
          <a:prstGeom prst="rect">
            <a:avLst/>
          </a:prstGeom>
          <a:noFill/>
          <a:ln/>
        </p:spPr>
        <p:txBody>
          <a:bodyPr wrap="square" lIns="0" tIns="0" rIns="0" bIns="0" rtlCol="0" anchor="t"/>
          <a:lstStyle/>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Gương mẫu trong việc thực hiện các chuẩn mực đạo đức nhà giáo trong cơ sở giáo dục mầm non.</a:t>
            </a:r>
          </a:p>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Công bằng và trung thực trong mọi quyết định và hành động quản lý.</a:t>
            </a:r>
          </a:p>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Tạo điều kiện hỗ trợ giáo viên trong việc phát triển chuyên môn và kỹ năng, nghiệp vụ sư phạm.</a:t>
            </a:r>
          </a:p>
        </p:txBody>
      </p:sp>
      <p:sp>
        <p:nvSpPr>
          <p:cNvPr id="15" name="Text 4"/>
          <p:cNvSpPr/>
          <p:nvPr/>
        </p:nvSpPr>
        <p:spPr>
          <a:xfrm>
            <a:off x="9760387" y="4284833"/>
            <a:ext cx="4092462" cy="1228249"/>
          </a:xfrm>
          <a:prstGeom prst="rect">
            <a:avLst/>
          </a:prstGeom>
          <a:noFill/>
          <a:ln/>
        </p:spPr>
        <p:txBody>
          <a:bodyPr wrap="square" lIns="0" tIns="0" rIns="0" bIns="0" rtlCol="0" anchor="t"/>
          <a:lstStyle/>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Tổ chức các hoạt động đào tạo và bồi dưỡng cho </a:t>
            </a:r>
            <a:r>
              <a:rPr lang="en-US" kern="0" spc="-30" dirty="0" err="1">
                <a:solidFill>
                  <a:srgbClr val="272525"/>
                </a:solidFill>
                <a:latin typeface="Times New Roman" panose="02020603050405020304" pitchFamily="18" charset="0"/>
                <a:ea typeface="Source Sans Pro" pitchFamily="34" charset="-122"/>
                <a:cs typeface="Times New Roman" panose="02020603050405020304" pitchFamily="18" charset="0"/>
              </a:rPr>
              <a:t>giáo</a:t>
            </a:r>
            <a:r>
              <a:rPr lang="en-US" kern="0" spc="-30"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kern="0" spc="-30" dirty="0" err="1">
                <a:solidFill>
                  <a:srgbClr val="272525"/>
                </a:solidFill>
                <a:latin typeface="Times New Roman" panose="02020603050405020304" pitchFamily="18" charset="0"/>
                <a:ea typeface="Source Sans Pro" pitchFamily="34" charset="-122"/>
                <a:cs typeface="Times New Roman" panose="02020603050405020304" pitchFamily="18" charset="0"/>
              </a:rPr>
              <a:t>viên</a:t>
            </a:r>
            <a:r>
              <a:rPr lang="en-US" kern="0" spc="-30"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vi-VN" kern="0" spc="-30" dirty="0">
                <a:solidFill>
                  <a:srgbClr val="272525"/>
                </a:solidFill>
                <a:latin typeface="+mj-lt"/>
                <a:ea typeface="Source Sans Pro" pitchFamily="34" charset="-122"/>
                <a:cs typeface="Source Sans Pro" pitchFamily="34" charset="-120"/>
              </a:rPr>
              <a:t>nhằm nâng cao năng lực chuyên môn.</a:t>
            </a:r>
          </a:p>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Cung cấp phản hồi và hướng dẫn kịp thời để giáo viên cải thiện công việc của mình.</a:t>
            </a:r>
          </a:p>
          <a:p>
            <a:pPr marL="285750" indent="-285750" algn="just">
              <a:lnSpc>
                <a:spcPts val="2400"/>
              </a:lnSpc>
              <a:buFont typeface="Wingdings" panose="05000000000000000000" pitchFamily="2" charset="2"/>
              <a:buChar char="ü"/>
            </a:pPr>
            <a:r>
              <a:rPr lang="vi-VN" kern="0" spc="-30" dirty="0">
                <a:solidFill>
                  <a:srgbClr val="272525"/>
                </a:solidFill>
                <a:latin typeface="+mj-lt"/>
                <a:ea typeface="Source Sans Pro" pitchFamily="34" charset="-122"/>
                <a:cs typeface="Source Sans Pro" pitchFamily="34" charset="-120"/>
              </a:rPr>
              <a:t>Khuyến khích và tạo cơ hội cho GV tham gia vào các hoạt động phát triển nghề nghiệp, bồi dưỡng nâng cao năng lực chuyên môn, thực hiện nâng chuẩn trình độ theo quy định của Luật GD 2019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0" grpId="0" animBg="1"/>
      <p:bldP spid="11"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68693" y="528241"/>
            <a:ext cx="8647271" cy="726043"/>
          </a:xfrm>
          <a:prstGeom prst="rect">
            <a:avLst/>
          </a:prstGeom>
          <a:noFill/>
          <a:ln/>
        </p:spPr>
        <p:txBody>
          <a:bodyPr wrap="none" lIns="0" tIns="0" rIns="0" bIns="0" rtlCol="0" anchor="t"/>
          <a:lstStyle/>
          <a:p>
            <a:pPr marL="0" indent="0">
              <a:lnSpc>
                <a:spcPts val="5700"/>
              </a:lnSpc>
              <a:buNone/>
            </a:pPr>
            <a:r>
              <a:rPr lang="en-US" sz="4550" b="1" kern="0" spc="-91" dirty="0">
                <a:solidFill>
                  <a:srgbClr val="D73AD7"/>
                </a:solidFill>
                <a:latin typeface="Times New Roman" panose="02020603050405020304" pitchFamily="18" charset="0"/>
                <a:ea typeface="Source Serif Pro" pitchFamily="34" charset="-122"/>
                <a:cs typeface="Times New Roman" panose="02020603050405020304" pitchFamily="18" charset="0"/>
              </a:rPr>
              <a:t>Chức năng của giáo viên mầm non</a:t>
            </a:r>
            <a:endParaRPr lang="en-US" sz="4550" b="1" dirty="0">
              <a:latin typeface="Times New Roman" panose="02020603050405020304" pitchFamily="18" charset="0"/>
              <a:cs typeface="Times New Roman" panose="02020603050405020304" pitchFamily="18" charset="0"/>
            </a:endParaRPr>
          </a:p>
        </p:txBody>
      </p:sp>
      <p:sp>
        <p:nvSpPr>
          <p:cNvPr id="3" name="Text 1"/>
          <p:cNvSpPr/>
          <p:nvPr/>
        </p:nvSpPr>
        <p:spPr>
          <a:xfrm>
            <a:off x="887828" y="1886064"/>
            <a:ext cx="2904530" cy="363141"/>
          </a:xfrm>
          <a:prstGeom prst="rect">
            <a:avLst/>
          </a:prstGeom>
          <a:noFill/>
          <a:ln/>
        </p:spPr>
        <p:txBody>
          <a:bodyPr wrap="none" lIns="0" tIns="0" rIns="0" bIns="0" rtlCol="0" anchor="t"/>
          <a:lstStyle/>
          <a:p>
            <a:pPr marL="0" indent="0">
              <a:lnSpc>
                <a:spcPts val="2850"/>
              </a:lnSpc>
              <a:buNone/>
            </a:pPr>
            <a:r>
              <a:rPr lang="en-US" sz="2250" b="1" kern="0" spc="-46" dirty="0">
                <a:solidFill>
                  <a:srgbClr val="D73AD7"/>
                </a:solidFill>
                <a:latin typeface="Times New Roman" panose="02020603050405020304" pitchFamily="18" charset="0"/>
                <a:ea typeface="Source Serif Pro" pitchFamily="34" charset="-122"/>
                <a:cs typeface="Times New Roman" panose="02020603050405020304" pitchFamily="18" charset="0"/>
              </a:rPr>
              <a:t>Giảng dạy</a:t>
            </a:r>
            <a:endParaRPr lang="en-US" sz="2250" b="1" dirty="0">
              <a:latin typeface="Times New Roman" panose="02020603050405020304" pitchFamily="18" charset="0"/>
              <a:cs typeface="Times New Roman" panose="02020603050405020304" pitchFamily="18" charset="0"/>
            </a:endParaRPr>
          </a:p>
        </p:txBody>
      </p:sp>
      <p:sp>
        <p:nvSpPr>
          <p:cNvPr id="4" name="Text 2"/>
          <p:cNvSpPr/>
          <p:nvPr/>
        </p:nvSpPr>
        <p:spPr>
          <a:xfrm>
            <a:off x="887828" y="2412444"/>
            <a:ext cx="3828931" cy="3555444"/>
          </a:xfrm>
          <a:prstGeom prst="rect">
            <a:avLst/>
          </a:prstGeom>
          <a:noFill/>
          <a:ln/>
        </p:spPr>
        <p:txBody>
          <a:bodyPr wrap="square" lIns="0" tIns="0" rIns="0" bIns="0" rtlCol="0" anchor="t"/>
          <a:lstStyle/>
          <a:p>
            <a:pPr marL="342900" indent="-342900" algn="just">
              <a:lnSpc>
                <a:spcPts val="3100"/>
              </a:lnSpc>
              <a:buFont typeface="Wingdings" panose="05000000000000000000" pitchFamily="2" charset="2"/>
              <a:buChar char="ü"/>
            </a:pPr>
            <a:r>
              <a:rPr lang="vi-VN" sz="1900" kern="0" spc="-39" dirty="0">
                <a:solidFill>
                  <a:srgbClr val="272525"/>
                </a:solidFill>
                <a:latin typeface="+mj-lt"/>
                <a:ea typeface="Source Sans Pro" pitchFamily="34" charset="-122"/>
                <a:cs typeface="Source Sans Pro" pitchFamily="34" charset="-120"/>
              </a:rPr>
              <a:t>T</a:t>
            </a:r>
            <a:r>
              <a:rPr lang="en-US" sz="1900" kern="0" spc="-39" dirty="0" err="1">
                <a:solidFill>
                  <a:srgbClr val="272525"/>
                </a:solidFill>
                <a:latin typeface="Times New Roman" panose="02020603050405020304" pitchFamily="18" charset="0"/>
                <a:ea typeface="Source Sans Pro" pitchFamily="34" charset="-122"/>
                <a:cs typeface="Times New Roman" panose="02020603050405020304" pitchFamily="18" charset="0"/>
              </a:rPr>
              <a:t>hực</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hiện công tác nuôi dưỡng, chăm sóc giáo dục theo chương trình giáo dục mầm non, tổ chức các hoạt động phát triển các kỹ năng cơ bản, hoạt động học tập, vui chơi cho trẻ. </a:t>
            </a:r>
          </a:p>
          <a:p>
            <a:pPr marL="342900" indent="-342900" algn="just">
              <a:lnSpc>
                <a:spcPts val="3100"/>
              </a:lnSpc>
              <a:buFont typeface="Wingdings" panose="05000000000000000000" pitchFamily="2" charset="2"/>
              <a:buChar char="ü"/>
            </a:pPr>
            <a:r>
              <a:rPr lang="en-US" sz="1900" kern="0" spc="-39" dirty="0" err="1">
                <a:solidFill>
                  <a:srgbClr val="272525"/>
                </a:solidFill>
                <a:latin typeface="Times New Roman" panose="02020603050405020304" pitchFamily="18" charset="0"/>
                <a:ea typeface="Source Sans Pro" pitchFamily="34" charset="-122"/>
                <a:cs typeface="Times New Roman" panose="02020603050405020304" pitchFamily="18" charset="0"/>
              </a:rPr>
              <a:t>Tạo</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ra môi trường trong và ngoài lớp phong phú, đa dạng, kích thích sự sáng tạo và khám phá của trẻ.</a:t>
            </a:r>
            <a:endParaRPr lang="en-US" sz="1900" dirty="0">
              <a:latin typeface="Times New Roman" panose="02020603050405020304" pitchFamily="18" charset="0"/>
              <a:cs typeface="Times New Roman" panose="02020603050405020304" pitchFamily="18" charset="0"/>
            </a:endParaRPr>
          </a:p>
        </p:txBody>
      </p:sp>
      <p:sp>
        <p:nvSpPr>
          <p:cNvPr id="5" name="Text 3"/>
          <p:cNvSpPr/>
          <p:nvPr/>
        </p:nvSpPr>
        <p:spPr>
          <a:xfrm>
            <a:off x="5630089" y="1895506"/>
            <a:ext cx="3065145" cy="363141"/>
          </a:xfrm>
          <a:prstGeom prst="rect">
            <a:avLst/>
          </a:prstGeom>
          <a:noFill/>
          <a:ln/>
        </p:spPr>
        <p:txBody>
          <a:bodyPr wrap="none" lIns="0" tIns="0" rIns="0" bIns="0" rtlCol="0" anchor="t"/>
          <a:lstStyle/>
          <a:p>
            <a:pPr marL="0" indent="0">
              <a:lnSpc>
                <a:spcPts val="2850"/>
              </a:lnSpc>
              <a:buNone/>
            </a:pPr>
            <a:r>
              <a:rPr lang="en-US" sz="2250" b="1" kern="0" spc="-46" dirty="0">
                <a:solidFill>
                  <a:srgbClr val="D73AD7"/>
                </a:solidFill>
                <a:latin typeface="Times New Roman" panose="02020603050405020304" pitchFamily="18" charset="0"/>
                <a:ea typeface="Source Serif Pro" pitchFamily="34" charset="-122"/>
                <a:cs typeface="Times New Roman" panose="02020603050405020304" pitchFamily="18" charset="0"/>
              </a:rPr>
              <a:t>Chăm sóc và nuôi dưỡng</a:t>
            </a:r>
            <a:endParaRPr lang="en-US" sz="2250" b="1" dirty="0">
              <a:latin typeface="Times New Roman" panose="02020603050405020304" pitchFamily="18" charset="0"/>
              <a:cs typeface="Times New Roman" panose="02020603050405020304" pitchFamily="18" charset="0"/>
            </a:endParaRPr>
          </a:p>
        </p:txBody>
      </p:sp>
      <p:sp>
        <p:nvSpPr>
          <p:cNvPr id="6" name="Text 4"/>
          <p:cNvSpPr/>
          <p:nvPr/>
        </p:nvSpPr>
        <p:spPr>
          <a:xfrm>
            <a:off x="5630089" y="2411888"/>
            <a:ext cx="3828931" cy="1975247"/>
          </a:xfrm>
          <a:prstGeom prst="rect">
            <a:avLst/>
          </a:prstGeom>
          <a:noFill/>
          <a:ln/>
        </p:spPr>
        <p:txBody>
          <a:bodyPr wrap="square" lIns="0" tIns="0" rIns="0" bIns="0" rtlCol="0" anchor="t"/>
          <a:lstStyle/>
          <a:p>
            <a:pPr marL="342900" indent="-342900" algn="just">
              <a:lnSpc>
                <a:spcPts val="3100"/>
              </a:lnSpc>
              <a:buFont typeface="Wingdings" panose="05000000000000000000" pitchFamily="2" charset="2"/>
              <a:buChar char="ü"/>
            </a:pPr>
            <a:r>
              <a:rPr lang="en-US" sz="1900" kern="0" spc="-39" dirty="0" err="1">
                <a:solidFill>
                  <a:srgbClr val="272525"/>
                </a:solidFill>
                <a:latin typeface="Times New Roman" panose="02020603050405020304" pitchFamily="18" charset="0"/>
                <a:ea typeface="Source Sans Pro" pitchFamily="34" charset="-122"/>
                <a:cs typeface="Times New Roman" panose="02020603050405020304" pitchFamily="18" charset="0"/>
              </a:rPr>
              <a:t>Đảm</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bảo an toàn, chăm sóc sức khỏe, vệ sinh an toàn thực phẩm và phòng chống dịch bệnh cho trẻ. </a:t>
            </a:r>
          </a:p>
          <a:p>
            <a:pPr marL="342900" indent="-342900" algn="just">
              <a:lnSpc>
                <a:spcPts val="3100"/>
              </a:lnSpc>
              <a:buFont typeface="Wingdings" panose="05000000000000000000" pitchFamily="2" charset="2"/>
              <a:buChar char="ü"/>
            </a:pPr>
            <a:r>
              <a:rPr lang="en-US" sz="1900" kern="0" spc="-39" dirty="0" err="1">
                <a:solidFill>
                  <a:srgbClr val="272525"/>
                </a:solidFill>
                <a:latin typeface="Times New Roman" panose="02020603050405020304" pitchFamily="18" charset="0"/>
                <a:ea typeface="Source Sans Pro" pitchFamily="34" charset="-122"/>
                <a:cs typeface="Times New Roman" panose="02020603050405020304" pitchFamily="18" charset="0"/>
              </a:rPr>
              <a:t>Thực</a:t>
            </a: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hiện chế độ sinh hoạt của trẻ theo đúng quy định.</a:t>
            </a:r>
            <a:endParaRPr lang="en-US" sz="1900" dirty="0">
              <a:latin typeface="Times New Roman" panose="02020603050405020304" pitchFamily="18" charset="0"/>
              <a:cs typeface="Times New Roman" panose="02020603050405020304" pitchFamily="18" charset="0"/>
            </a:endParaRPr>
          </a:p>
        </p:txBody>
      </p:sp>
      <p:sp>
        <p:nvSpPr>
          <p:cNvPr id="7" name="Text 5"/>
          <p:cNvSpPr/>
          <p:nvPr/>
        </p:nvSpPr>
        <p:spPr>
          <a:xfrm>
            <a:off x="10308431" y="1886065"/>
            <a:ext cx="2904530" cy="363141"/>
          </a:xfrm>
          <a:prstGeom prst="rect">
            <a:avLst/>
          </a:prstGeom>
          <a:noFill/>
          <a:ln/>
        </p:spPr>
        <p:txBody>
          <a:bodyPr wrap="none" lIns="0" tIns="0" rIns="0" bIns="0" rtlCol="0" anchor="t"/>
          <a:lstStyle/>
          <a:p>
            <a:pPr marL="0" indent="0">
              <a:lnSpc>
                <a:spcPts val="2850"/>
              </a:lnSpc>
              <a:buNone/>
            </a:pPr>
            <a:r>
              <a:rPr lang="en-US" sz="2250" b="1" kern="0" spc="-46" dirty="0">
                <a:solidFill>
                  <a:srgbClr val="D73AD7"/>
                </a:solidFill>
                <a:latin typeface="Times New Roman" panose="02020603050405020304" pitchFamily="18" charset="0"/>
                <a:ea typeface="Source Serif Pro" pitchFamily="34" charset="-122"/>
                <a:cs typeface="Times New Roman" panose="02020603050405020304" pitchFamily="18" charset="0"/>
              </a:rPr>
              <a:t>Công tác phối hợp</a:t>
            </a:r>
            <a:endParaRPr lang="en-US" sz="2250" b="1" dirty="0">
              <a:latin typeface="Times New Roman" panose="02020603050405020304" pitchFamily="18" charset="0"/>
              <a:cs typeface="Times New Roman" panose="02020603050405020304" pitchFamily="18" charset="0"/>
            </a:endParaRPr>
          </a:p>
        </p:txBody>
      </p:sp>
      <p:sp>
        <p:nvSpPr>
          <p:cNvPr id="8" name="Text 6"/>
          <p:cNvSpPr/>
          <p:nvPr/>
        </p:nvSpPr>
        <p:spPr>
          <a:xfrm>
            <a:off x="10308431" y="2411888"/>
            <a:ext cx="3828931" cy="1580198"/>
          </a:xfrm>
          <a:prstGeom prst="rect">
            <a:avLst/>
          </a:prstGeom>
          <a:noFill/>
          <a:ln/>
        </p:spPr>
        <p:txBody>
          <a:bodyPr wrap="square" lIns="0" tIns="0" rIns="0" bIns="0" rtlCol="0" anchor="t"/>
          <a:lstStyle/>
          <a:p>
            <a:pPr marL="0" indent="0" algn="just">
              <a:lnSpc>
                <a:spcPts val="3100"/>
              </a:lnSpc>
              <a:buNone/>
            </a:pP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Giáo viên mầm non phối hợp với cha mẹ trẻ, người chăm sóc trẻ, công đồng địa phương trong công tác nuôi dưỡng, chăm sóc, giáo dục trẻ.</a:t>
            </a:r>
            <a:endParaRPr lang="en-US" sz="1900" dirty="0">
              <a:latin typeface="Times New Roman" panose="02020603050405020304" pitchFamily="18" charset="0"/>
              <a:cs typeface="Times New Roman" panose="02020603050405020304"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1983" y="751880"/>
            <a:ext cx="6059329" cy="522684"/>
          </a:xfrm>
          <a:prstGeom prst="rect">
            <a:avLst/>
          </a:prstGeom>
          <a:noFill/>
          <a:ln/>
        </p:spPr>
        <p:txBody>
          <a:bodyPr wrap="none" lIns="0" tIns="0" rIns="0" bIns="0" rtlCol="0" anchor="t"/>
          <a:lstStyle/>
          <a:p>
            <a:pPr marL="0" indent="0">
              <a:lnSpc>
                <a:spcPts val="4100"/>
              </a:lnSpc>
              <a:buNone/>
            </a:pPr>
            <a:r>
              <a:rPr lang="en-US" sz="3250" b="1" kern="0" spc="-66" dirty="0">
                <a:solidFill>
                  <a:srgbClr val="D73AD7"/>
                </a:solidFill>
                <a:latin typeface="Times New Roman" panose="02020603050405020304" pitchFamily="18" charset="0"/>
                <a:ea typeface="Source Serif Pro" pitchFamily="34" charset="-122"/>
                <a:cs typeface="Times New Roman" panose="02020603050405020304" pitchFamily="18" charset="0"/>
              </a:rPr>
              <a:t>Nhiệm vụ của giáo viên mầm non</a:t>
            </a:r>
            <a:endParaRPr lang="en-US" sz="3250" b="1" dirty="0">
              <a:latin typeface="Times New Roman" panose="02020603050405020304" pitchFamily="18" charset="0"/>
              <a:cs typeface="Times New Roman" panose="02020603050405020304" pitchFamily="18" charset="0"/>
            </a:endParaRPr>
          </a:p>
        </p:txBody>
      </p:sp>
      <p:sp>
        <p:nvSpPr>
          <p:cNvPr id="4" name="Shape 1"/>
          <p:cNvSpPr/>
          <p:nvPr/>
        </p:nvSpPr>
        <p:spPr>
          <a:xfrm>
            <a:off x="877014" y="1541026"/>
            <a:ext cx="22860" cy="5936694"/>
          </a:xfrm>
          <a:prstGeom prst="roundRect">
            <a:avLst>
              <a:gd name="adj" fmla="val 326504"/>
            </a:avLst>
          </a:prstGeom>
          <a:solidFill>
            <a:srgbClr val="DABADD"/>
          </a:solidFill>
          <a:ln/>
        </p:spPr>
        <p:txBody>
          <a:bodyPr/>
          <a:lstStyle/>
          <a:p>
            <a:endParaRPr lang="en-US"/>
          </a:p>
        </p:txBody>
      </p:sp>
      <p:sp>
        <p:nvSpPr>
          <p:cNvPr id="5" name="Shape 2"/>
          <p:cNvSpPr/>
          <p:nvPr/>
        </p:nvSpPr>
        <p:spPr>
          <a:xfrm>
            <a:off x="1065490" y="1929408"/>
            <a:ext cx="621983" cy="22860"/>
          </a:xfrm>
          <a:prstGeom prst="roundRect">
            <a:avLst>
              <a:gd name="adj" fmla="val 326504"/>
            </a:avLst>
          </a:prstGeom>
          <a:solidFill>
            <a:srgbClr val="DABADD"/>
          </a:solidFill>
          <a:ln/>
        </p:spPr>
        <p:txBody>
          <a:bodyPr/>
          <a:lstStyle/>
          <a:p>
            <a:endParaRPr lang="en-US"/>
          </a:p>
        </p:txBody>
      </p:sp>
      <p:sp>
        <p:nvSpPr>
          <p:cNvPr id="6" name="Shape 3"/>
          <p:cNvSpPr/>
          <p:nvPr/>
        </p:nvSpPr>
        <p:spPr>
          <a:xfrm>
            <a:off x="688538" y="1740932"/>
            <a:ext cx="399812" cy="399812"/>
          </a:xfrm>
          <a:prstGeom prst="roundRect">
            <a:avLst>
              <a:gd name="adj" fmla="val 18669"/>
            </a:avLst>
          </a:prstGeom>
          <a:solidFill>
            <a:srgbClr val="F4D4F7"/>
          </a:solidFill>
          <a:ln w="7620">
            <a:solidFill>
              <a:srgbClr val="DABADD"/>
            </a:solidFill>
            <a:prstDash val="solid"/>
          </a:ln>
        </p:spPr>
        <p:txBody>
          <a:bodyPr/>
          <a:lstStyle/>
          <a:p>
            <a:endParaRPr lang="en-US"/>
          </a:p>
        </p:txBody>
      </p:sp>
      <p:sp>
        <p:nvSpPr>
          <p:cNvPr id="7" name="Text 4"/>
          <p:cNvSpPr/>
          <p:nvPr/>
        </p:nvSpPr>
        <p:spPr>
          <a:xfrm>
            <a:off x="825698" y="1815346"/>
            <a:ext cx="125373" cy="250865"/>
          </a:xfrm>
          <a:prstGeom prst="rect">
            <a:avLst/>
          </a:prstGeom>
          <a:noFill/>
          <a:ln/>
        </p:spPr>
        <p:txBody>
          <a:bodyPr wrap="none" lIns="0" tIns="0" rIns="0" bIns="0" rtlCol="0" anchor="t"/>
          <a:lstStyle/>
          <a:p>
            <a:pPr marL="0" indent="0" algn="ctr">
              <a:lnSpc>
                <a:spcPts val="1950"/>
              </a:lnSpc>
              <a:buNone/>
            </a:pPr>
            <a:r>
              <a:rPr lang="en-US" sz="1950" kern="0" spc="-40" dirty="0">
                <a:solidFill>
                  <a:srgbClr val="272525"/>
                </a:solidFill>
                <a:latin typeface="Source Serif Pro" pitchFamily="34" charset="0"/>
                <a:ea typeface="Source Serif Pro" pitchFamily="34" charset="-122"/>
                <a:cs typeface="Source Serif Pro" pitchFamily="34" charset="-120"/>
              </a:rPr>
              <a:t>1</a:t>
            </a:r>
            <a:endParaRPr lang="en-US" sz="1950" dirty="0"/>
          </a:p>
        </p:txBody>
      </p:sp>
      <p:sp>
        <p:nvSpPr>
          <p:cNvPr id="8" name="Text 5"/>
          <p:cNvSpPr/>
          <p:nvPr/>
        </p:nvSpPr>
        <p:spPr>
          <a:xfrm>
            <a:off x="1865828" y="1718667"/>
            <a:ext cx="2173129" cy="261342"/>
          </a:xfrm>
          <a:prstGeom prst="rect">
            <a:avLst/>
          </a:prstGeom>
          <a:noFill/>
          <a:ln/>
        </p:spPr>
        <p:txBody>
          <a:bodyPr wrap="none" lIns="0" tIns="0" rIns="0" bIns="0" rtlCol="0" anchor="t"/>
          <a:lstStyle/>
          <a:p>
            <a:pPr marL="0" indent="0" algn="l">
              <a:lnSpc>
                <a:spcPts val="2050"/>
              </a:lnSpc>
              <a:buNone/>
            </a:pPr>
            <a:r>
              <a:rPr lang="en-US" sz="2000" b="1" kern="0" spc="-33" dirty="0">
                <a:solidFill>
                  <a:srgbClr val="272525"/>
                </a:solidFill>
                <a:latin typeface="Times New Roman" panose="02020603050405020304" pitchFamily="18" charset="0"/>
                <a:ea typeface="Source Serif Pro" pitchFamily="34" charset="-122"/>
                <a:cs typeface="Times New Roman" panose="02020603050405020304" pitchFamily="18" charset="0"/>
              </a:rPr>
              <a:t>Tuân thủ quy tắc ứng xử</a:t>
            </a:r>
            <a:endParaRPr lang="en-US" sz="2000" b="1" dirty="0">
              <a:latin typeface="Times New Roman" panose="02020603050405020304" pitchFamily="18" charset="0"/>
              <a:cs typeface="Times New Roman" panose="02020603050405020304" pitchFamily="18" charset="0"/>
            </a:endParaRPr>
          </a:p>
        </p:txBody>
      </p:sp>
      <p:sp>
        <p:nvSpPr>
          <p:cNvPr id="9" name="Text 6"/>
          <p:cNvSpPr/>
          <p:nvPr/>
        </p:nvSpPr>
        <p:spPr>
          <a:xfrm>
            <a:off x="1865828" y="2086570"/>
            <a:ext cx="6768099" cy="852964"/>
          </a:xfrm>
          <a:prstGeom prst="rect">
            <a:avLst/>
          </a:prstGeom>
          <a:noFill/>
          <a:ln/>
        </p:spPr>
        <p:txBody>
          <a:bodyPr wrap="square" lIns="0" tIns="0" rIns="0" bIns="0" rtlCol="0" anchor="t"/>
          <a:lstStyle/>
          <a:p>
            <a:pPr marL="285750" indent="-285750" algn="just">
              <a:lnSpc>
                <a:spcPts val="2200"/>
              </a:lnSpc>
              <a:buFont typeface="Wingdings" panose="05000000000000000000" pitchFamily="2" charset="2"/>
              <a:buChar char="ü"/>
            </a:pPr>
            <a:r>
              <a:rPr lang="en-US" kern="0" spc="-28" dirty="0">
                <a:solidFill>
                  <a:srgbClr val="272525"/>
                </a:solidFill>
                <a:latin typeface="Times New Roman" panose="02020603050405020304" pitchFamily="18" charset="0"/>
                <a:ea typeface="Source Sans Pro" pitchFamily="34" charset="-122"/>
                <a:cs typeface="Times New Roman" panose="02020603050405020304" pitchFamily="18" charset="0"/>
              </a:rPr>
              <a:t>Giáo viên mầm non phải ứng xử lịch sự, tôn trọng và hòa nhã trong mọi tình huống, với trẻ em, cha mẹ trẻ và đồng nghiệp. </a:t>
            </a:r>
          </a:p>
          <a:p>
            <a:pPr marL="285750" indent="-285750" algn="just">
              <a:lnSpc>
                <a:spcPts val="2200"/>
              </a:lnSpc>
              <a:buFont typeface="Wingdings" panose="05000000000000000000" pitchFamily="2" charset="2"/>
              <a:buChar char="ü"/>
            </a:pPr>
            <a:r>
              <a:rPr lang="en-US" kern="0" spc="-28" dirty="0" err="1">
                <a:solidFill>
                  <a:srgbClr val="272525"/>
                </a:solidFill>
                <a:latin typeface="Times New Roman" panose="02020603050405020304" pitchFamily="18" charset="0"/>
                <a:ea typeface="Source Sans Pro" pitchFamily="34" charset="-122"/>
                <a:cs typeface="Times New Roman" panose="02020603050405020304" pitchFamily="18" charset="0"/>
              </a:rPr>
              <a:t>Xử</a:t>
            </a:r>
            <a:r>
              <a:rPr lang="en-US" kern="0" spc="-28" dirty="0">
                <a:solidFill>
                  <a:srgbClr val="272525"/>
                </a:solidFill>
                <a:latin typeface="Times New Roman" panose="02020603050405020304" pitchFamily="18" charset="0"/>
                <a:ea typeface="Source Sans Pro" pitchFamily="34" charset="-122"/>
                <a:cs typeface="Times New Roman" panose="02020603050405020304" pitchFamily="18" charset="0"/>
              </a:rPr>
              <a:t> lý các tình huống một cách bình tĩnh và chuyên nghiệp, tránh các hành vi thiếu kiên nhẫn hoặc thiếu tôn trọng.</a:t>
            </a:r>
            <a:endParaRPr lang="en-US" dirty="0">
              <a:latin typeface="Times New Roman" panose="02020603050405020304" pitchFamily="18" charset="0"/>
              <a:cs typeface="Times New Roman" panose="02020603050405020304" pitchFamily="18" charset="0"/>
            </a:endParaRPr>
          </a:p>
        </p:txBody>
      </p:sp>
      <p:sp>
        <p:nvSpPr>
          <p:cNvPr id="10" name="Shape 7"/>
          <p:cNvSpPr/>
          <p:nvPr/>
        </p:nvSpPr>
        <p:spPr>
          <a:xfrm>
            <a:off x="1065490" y="3683198"/>
            <a:ext cx="621983" cy="22860"/>
          </a:xfrm>
          <a:prstGeom prst="roundRect">
            <a:avLst>
              <a:gd name="adj" fmla="val 326504"/>
            </a:avLst>
          </a:prstGeom>
          <a:solidFill>
            <a:srgbClr val="DABADD"/>
          </a:solidFill>
          <a:ln/>
        </p:spPr>
        <p:txBody>
          <a:bodyPr/>
          <a:lstStyle/>
          <a:p>
            <a:endParaRPr lang="en-US"/>
          </a:p>
        </p:txBody>
      </p:sp>
      <p:sp>
        <p:nvSpPr>
          <p:cNvPr id="11" name="Shape 8"/>
          <p:cNvSpPr/>
          <p:nvPr/>
        </p:nvSpPr>
        <p:spPr>
          <a:xfrm>
            <a:off x="688538" y="3494723"/>
            <a:ext cx="399812" cy="399812"/>
          </a:xfrm>
          <a:prstGeom prst="roundRect">
            <a:avLst>
              <a:gd name="adj" fmla="val 18669"/>
            </a:avLst>
          </a:prstGeom>
          <a:solidFill>
            <a:srgbClr val="F4D4F7"/>
          </a:solidFill>
          <a:ln w="7620">
            <a:solidFill>
              <a:srgbClr val="DABADD"/>
            </a:solidFill>
            <a:prstDash val="solid"/>
          </a:ln>
        </p:spPr>
        <p:txBody>
          <a:bodyPr/>
          <a:lstStyle/>
          <a:p>
            <a:endParaRPr lang="en-US"/>
          </a:p>
        </p:txBody>
      </p:sp>
      <p:sp>
        <p:nvSpPr>
          <p:cNvPr id="12" name="Text 9"/>
          <p:cNvSpPr/>
          <p:nvPr/>
        </p:nvSpPr>
        <p:spPr>
          <a:xfrm>
            <a:off x="825698" y="3569137"/>
            <a:ext cx="125373" cy="250865"/>
          </a:xfrm>
          <a:prstGeom prst="rect">
            <a:avLst/>
          </a:prstGeom>
          <a:noFill/>
          <a:ln/>
        </p:spPr>
        <p:txBody>
          <a:bodyPr wrap="none" lIns="0" tIns="0" rIns="0" bIns="0" rtlCol="0" anchor="t"/>
          <a:lstStyle/>
          <a:p>
            <a:pPr marL="0" indent="0" algn="ctr">
              <a:lnSpc>
                <a:spcPts val="1950"/>
              </a:lnSpc>
              <a:buNone/>
            </a:pPr>
            <a:r>
              <a:rPr lang="en-US" sz="1950" kern="0" spc="-40" dirty="0">
                <a:solidFill>
                  <a:srgbClr val="272525"/>
                </a:solidFill>
                <a:latin typeface="Source Serif Pro" pitchFamily="34" charset="0"/>
                <a:ea typeface="Source Serif Pro" pitchFamily="34" charset="-122"/>
                <a:cs typeface="Source Serif Pro" pitchFamily="34" charset="-120"/>
              </a:rPr>
              <a:t>2</a:t>
            </a:r>
            <a:endParaRPr lang="en-US" sz="1950" dirty="0"/>
          </a:p>
        </p:txBody>
      </p:sp>
      <p:sp>
        <p:nvSpPr>
          <p:cNvPr id="13" name="Text 10"/>
          <p:cNvSpPr/>
          <p:nvPr/>
        </p:nvSpPr>
        <p:spPr>
          <a:xfrm>
            <a:off x="1865828" y="3472458"/>
            <a:ext cx="2090618" cy="261342"/>
          </a:xfrm>
          <a:prstGeom prst="rect">
            <a:avLst/>
          </a:prstGeom>
          <a:noFill/>
          <a:ln/>
        </p:spPr>
        <p:txBody>
          <a:bodyPr wrap="none" lIns="0" tIns="0" rIns="0" bIns="0" rtlCol="0" anchor="t"/>
          <a:lstStyle/>
          <a:p>
            <a:pPr marL="0" indent="0" algn="l">
              <a:lnSpc>
                <a:spcPts val="2050"/>
              </a:lnSpc>
              <a:buNone/>
            </a:pPr>
            <a:r>
              <a:rPr lang="en-US" sz="2000" b="1" kern="0" spc="-33" dirty="0">
                <a:solidFill>
                  <a:srgbClr val="272525"/>
                </a:solidFill>
                <a:latin typeface="Times New Roman" panose="02020603050405020304" pitchFamily="18" charset="0"/>
                <a:ea typeface="Source Serif Pro" pitchFamily="34" charset="-122"/>
                <a:cs typeface="Times New Roman" panose="02020603050405020304" pitchFamily="18" charset="0"/>
              </a:rPr>
              <a:t>Đạo đức nghề nghiệp</a:t>
            </a:r>
            <a:endParaRPr lang="en-US" sz="2000" b="1" dirty="0">
              <a:latin typeface="Times New Roman" panose="02020603050405020304" pitchFamily="18" charset="0"/>
              <a:cs typeface="Times New Roman" panose="02020603050405020304" pitchFamily="18" charset="0"/>
            </a:endParaRPr>
          </a:p>
        </p:txBody>
      </p:sp>
      <p:sp>
        <p:nvSpPr>
          <p:cNvPr id="14" name="Text 11"/>
          <p:cNvSpPr/>
          <p:nvPr/>
        </p:nvSpPr>
        <p:spPr>
          <a:xfrm>
            <a:off x="1865828" y="3840361"/>
            <a:ext cx="6768099" cy="1421606"/>
          </a:xfrm>
          <a:prstGeom prst="rect">
            <a:avLst/>
          </a:prstGeom>
          <a:noFill/>
          <a:ln/>
        </p:spPr>
        <p:txBody>
          <a:bodyPr wrap="square" lIns="0" tIns="0" rIns="0" bIns="0" rtlCol="0" anchor="t"/>
          <a:lstStyle/>
          <a:p>
            <a:pPr marL="285750" indent="-285750" algn="just">
              <a:lnSpc>
                <a:spcPts val="2200"/>
              </a:lnSpc>
              <a:buFont typeface="Wingdings" panose="05000000000000000000" pitchFamily="2" charset="2"/>
              <a:buChar char="ü"/>
            </a:pPr>
            <a:r>
              <a:rPr lang="en-US" kern="0" spc="-28" dirty="0" err="1">
                <a:solidFill>
                  <a:srgbClr val="272525"/>
                </a:solidFill>
                <a:latin typeface="Times New Roman" panose="02020603050405020304" pitchFamily="18" charset="0"/>
                <a:ea typeface="Source Sans Pro" pitchFamily="34" charset="-122"/>
                <a:cs typeface="Times New Roman" panose="02020603050405020304" pitchFamily="18" charset="0"/>
              </a:rPr>
              <a:t>Thực</a:t>
            </a:r>
            <a:r>
              <a:rPr lang="en-US" kern="0" spc="-28" dirty="0">
                <a:solidFill>
                  <a:srgbClr val="272525"/>
                </a:solidFill>
                <a:latin typeface="Times New Roman" panose="02020603050405020304" pitchFamily="18" charset="0"/>
                <a:ea typeface="Source Sans Pro" pitchFamily="34" charset="-122"/>
                <a:cs typeface="Times New Roman" panose="02020603050405020304" pitchFamily="18" charset="0"/>
              </a:rPr>
              <a:t> hiện công việc với lòng yêu nghề và trách nhiệm cao, đặt lợi ích của trẻ lên hàng đầu. </a:t>
            </a:r>
          </a:p>
          <a:p>
            <a:pPr marL="285750" indent="-285750" algn="just">
              <a:lnSpc>
                <a:spcPts val="2200"/>
              </a:lnSpc>
              <a:buFont typeface="Wingdings" panose="05000000000000000000" pitchFamily="2" charset="2"/>
              <a:buChar char="ü"/>
            </a:pPr>
            <a:r>
              <a:rPr lang="en-US" kern="0" spc="-28" dirty="0" err="1">
                <a:solidFill>
                  <a:srgbClr val="272525"/>
                </a:solidFill>
                <a:latin typeface="Times New Roman" panose="02020603050405020304" pitchFamily="18" charset="0"/>
                <a:ea typeface="Source Sans Pro" pitchFamily="34" charset="-122"/>
                <a:cs typeface="Times New Roman" panose="02020603050405020304" pitchFamily="18" charset="0"/>
              </a:rPr>
              <a:t>Giữ</a:t>
            </a:r>
            <a:r>
              <a:rPr lang="en-US" kern="0" spc="-28" dirty="0">
                <a:solidFill>
                  <a:srgbClr val="272525"/>
                </a:solidFill>
                <a:latin typeface="Times New Roman" panose="02020603050405020304" pitchFamily="18" charset="0"/>
                <a:ea typeface="Source Sans Pro" pitchFamily="34" charset="-122"/>
                <a:cs typeface="Times New Roman" panose="02020603050405020304" pitchFamily="18" charset="0"/>
              </a:rPr>
              <a:t> gìn phẩm giá nghề giáo, không tham gia vào các hoạt động hoặc hành vi làm giảm uy tín của nghề. </a:t>
            </a:r>
          </a:p>
          <a:p>
            <a:pPr marL="285750" indent="-285750" algn="just">
              <a:lnSpc>
                <a:spcPts val="2200"/>
              </a:lnSpc>
              <a:buFont typeface="Wingdings" panose="05000000000000000000" pitchFamily="2" charset="2"/>
              <a:buChar char="ü"/>
            </a:pPr>
            <a:r>
              <a:rPr lang="en-US" kern="0" spc="-28" dirty="0" err="1">
                <a:solidFill>
                  <a:srgbClr val="272525"/>
                </a:solidFill>
                <a:latin typeface="Times New Roman" panose="02020603050405020304" pitchFamily="18" charset="0"/>
                <a:ea typeface="Source Sans Pro" pitchFamily="34" charset="-122"/>
                <a:cs typeface="Times New Roman" panose="02020603050405020304" pitchFamily="18" charset="0"/>
              </a:rPr>
              <a:t>Đối</a:t>
            </a:r>
            <a:r>
              <a:rPr lang="en-US" kern="0" spc="-28" dirty="0">
                <a:solidFill>
                  <a:srgbClr val="272525"/>
                </a:solidFill>
                <a:latin typeface="Times New Roman" panose="02020603050405020304" pitchFamily="18" charset="0"/>
                <a:ea typeface="Source Sans Pro" pitchFamily="34" charset="-122"/>
                <a:cs typeface="Times New Roman" panose="02020603050405020304" pitchFamily="18" charset="0"/>
              </a:rPr>
              <a:t> xử công bằng với tất cả trẻ em, không phân biệt đối xử hoặc ưu tiên cá nhân, nghiêm túc thực hiện quyền trẻ em trong các cơ </a:t>
            </a:r>
            <a:r>
              <a:rPr lang="en-US" kern="0" spc="-28" dirty="0" err="1">
                <a:solidFill>
                  <a:srgbClr val="272525"/>
                </a:solidFill>
                <a:latin typeface="Times New Roman" panose="02020603050405020304" pitchFamily="18" charset="0"/>
                <a:ea typeface="Source Sans Pro" pitchFamily="34" charset="-122"/>
                <a:cs typeface="Times New Roman" panose="02020603050405020304" pitchFamily="18" charset="0"/>
              </a:rPr>
              <a:t>sở</a:t>
            </a:r>
            <a:r>
              <a:rPr lang="en-US" kern="0" spc="-28"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kern="0" spc="-28" dirty="0" err="1">
                <a:solidFill>
                  <a:srgbClr val="272525"/>
                </a:solidFill>
                <a:latin typeface="Times New Roman" panose="02020603050405020304" pitchFamily="18" charset="0"/>
                <a:ea typeface="Source Sans Pro" pitchFamily="34" charset="-122"/>
                <a:cs typeface="Times New Roman" panose="02020603050405020304" pitchFamily="18" charset="0"/>
              </a:rPr>
              <a:t>GDMN</a:t>
            </a:r>
            <a:r>
              <a:rPr lang="en-US" kern="0" spc="-28" dirty="0">
                <a:solidFill>
                  <a:srgbClr val="272525"/>
                </a:solidFill>
                <a:latin typeface="Times New Roman" panose="02020603050405020304" pitchFamily="18" charset="0"/>
                <a:ea typeface="Source Sans Pro" pitchFamily="34" charset="-122"/>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Shape 12"/>
          <p:cNvSpPr/>
          <p:nvPr/>
        </p:nvSpPr>
        <p:spPr>
          <a:xfrm>
            <a:off x="1065490" y="6005632"/>
            <a:ext cx="621983" cy="22860"/>
          </a:xfrm>
          <a:prstGeom prst="roundRect">
            <a:avLst>
              <a:gd name="adj" fmla="val 326504"/>
            </a:avLst>
          </a:prstGeom>
          <a:solidFill>
            <a:srgbClr val="DABADD"/>
          </a:solidFill>
          <a:ln/>
        </p:spPr>
        <p:txBody>
          <a:bodyPr/>
          <a:lstStyle/>
          <a:p>
            <a:endParaRPr lang="en-US"/>
          </a:p>
        </p:txBody>
      </p:sp>
      <p:sp>
        <p:nvSpPr>
          <p:cNvPr id="16" name="Shape 13"/>
          <p:cNvSpPr/>
          <p:nvPr/>
        </p:nvSpPr>
        <p:spPr>
          <a:xfrm>
            <a:off x="688538" y="5817156"/>
            <a:ext cx="399812" cy="399812"/>
          </a:xfrm>
          <a:prstGeom prst="roundRect">
            <a:avLst>
              <a:gd name="adj" fmla="val 18669"/>
            </a:avLst>
          </a:prstGeom>
          <a:solidFill>
            <a:srgbClr val="F4D4F7"/>
          </a:solidFill>
          <a:ln w="7620">
            <a:solidFill>
              <a:srgbClr val="DABADD"/>
            </a:solidFill>
            <a:prstDash val="solid"/>
          </a:ln>
        </p:spPr>
        <p:txBody>
          <a:bodyPr/>
          <a:lstStyle/>
          <a:p>
            <a:endParaRPr lang="en-US"/>
          </a:p>
        </p:txBody>
      </p:sp>
      <p:sp>
        <p:nvSpPr>
          <p:cNvPr id="17" name="Text 14"/>
          <p:cNvSpPr/>
          <p:nvPr/>
        </p:nvSpPr>
        <p:spPr>
          <a:xfrm>
            <a:off x="825698" y="5891570"/>
            <a:ext cx="125373" cy="250865"/>
          </a:xfrm>
          <a:prstGeom prst="rect">
            <a:avLst/>
          </a:prstGeom>
          <a:noFill/>
          <a:ln/>
        </p:spPr>
        <p:txBody>
          <a:bodyPr wrap="none" lIns="0" tIns="0" rIns="0" bIns="0" rtlCol="0" anchor="t"/>
          <a:lstStyle/>
          <a:p>
            <a:pPr marL="0" indent="0" algn="ctr">
              <a:lnSpc>
                <a:spcPts val="1950"/>
              </a:lnSpc>
              <a:buNone/>
            </a:pPr>
            <a:r>
              <a:rPr lang="en-US" sz="1950" kern="0" spc="-40" dirty="0">
                <a:solidFill>
                  <a:srgbClr val="272525"/>
                </a:solidFill>
                <a:latin typeface="Source Serif Pro" pitchFamily="34" charset="0"/>
                <a:ea typeface="Source Serif Pro" pitchFamily="34" charset="-122"/>
                <a:cs typeface="Source Serif Pro" pitchFamily="34" charset="-120"/>
              </a:rPr>
              <a:t>3</a:t>
            </a:r>
            <a:endParaRPr lang="en-US" sz="1950" dirty="0"/>
          </a:p>
        </p:txBody>
      </p:sp>
      <p:sp>
        <p:nvSpPr>
          <p:cNvPr id="18" name="Text 15"/>
          <p:cNvSpPr/>
          <p:nvPr/>
        </p:nvSpPr>
        <p:spPr>
          <a:xfrm>
            <a:off x="1865828" y="5794891"/>
            <a:ext cx="2090618" cy="261342"/>
          </a:xfrm>
          <a:prstGeom prst="rect">
            <a:avLst/>
          </a:prstGeom>
          <a:noFill/>
          <a:ln/>
        </p:spPr>
        <p:txBody>
          <a:bodyPr wrap="none" lIns="0" tIns="0" rIns="0" bIns="0" rtlCol="0" anchor="t"/>
          <a:lstStyle/>
          <a:p>
            <a:pPr marL="0" indent="0" algn="l">
              <a:lnSpc>
                <a:spcPts val="2050"/>
              </a:lnSpc>
              <a:buNone/>
            </a:pPr>
            <a:r>
              <a:rPr lang="en-US" b="1" kern="0" spc="-33" dirty="0">
                <a:solidFill>
                  <a:srgbClr val="272525"/>
                </a:solidFill>
                <a:latin typeface="Times New Roman" panose="02020603050405020304" pitchFamily="18" charset="0"/>
                <a:ea typeface="Source Serif Pro" pitchFamily="34" charset="-122"/>
                <a:cs typeface="Times New Roman" panose="02020603050405020304" pitchFamily="18" charset="0"/>
              </a:rPr>
              <a:t>Phát triển chuyên môn</a:t>
            </a:r>
            <a:endParaRPr lang="en-US" b="1" dirty="0">
              <a:latin typeface="Times New Roman" panose="02020603050405020304" pitchFamily="18" charset="0"/>
              <a:cs typeface="Times New Roman" panose="02020603050405020304" pitchFamily="18" charset="0"/>
            </a:endParaRPr>
          </a:p>
        </p:txBody>
      </p:sp>
      <p:sp>
        <p:nvSpPr>
          <p:cNvPr id="19" name="Text 16"/>
          <p:cNvSpPr/>
          <p:nvPr/>
        </p:nvSpPr>
        <p:spPr>
          <a:xfrm>
            <a:off x="1865828" y="6162794"/>
            <a:ext cx="6768099" cy="1137285"/>
          </a:xfrm>
          <a:prstGeom prst="rect">
            <a:avLst/>
          </a:prstGeom>
          <a:noFill/>
          <a:ln/>
        </p:spPr>
        <p:txBody>
          <a:bodyPr wrap="square" lIns="0" tIns="0" rIns="0" bIns="0" rtlCol="0" anchor="t"/>
          <a:lstStyle/>
          <a:p>
            <a:pPr marL="285750" indent="-285750" algn="just">
              <a:lnSpc>
                <a:spcPts val="2200"/>
              </a:lnSpc>
              <a:buFont typeface="Wingdings" panose="05000000000000000000" pitchFamily="2" charset="2"/>
              <a:buChar char="ü"/>
            </a:pPr>
            <a:r>
              <a:rPr lang="en-US" kern="0" spc="-28" dirty="0" err="1">
                <a:solidFill>
                  <a:srgbClr val="272525"/>
                </a:solidFill>
                <a:latin typeface="Times New Roman" panose="02020603050405020304" pitchFamily="18" charset="0"/>
                <a:ea typeface="Source Sans Pro" pitchFamily="34" charset="-122"/>
                <a:cs typeface="Times New Roman" panose="02020603050405020304" pitchFamily="18" charset="0"/>
              </a:rPr>
              <a:t>Tham</a:t>
            </a:r>
            <a:r>
              <a:rPr lang="en-US" kern="0" spc="-28" dirty="0">
                <a:solidFill>
                  <a:srgbClr val="272525"/>
                </a:solidFill>
                <a:latin typeface="Times New Roman" panose="02020603050405020304" pitchFamily="18" charset="0"/>
                <a:ea typeface="Source Sans Pro" pitchFamily="34" charset="-122"/>
                <a:cs typeface="Times New Roman" panose="02020603050405020304" pitchFamily="18" charset="0"/>
              </a:rPr>
              <a:t> gia vào các hoạt động bồi dưỡng, tập huấn và nghiên cứu để nâng cao trình độ chuyên môn và cập nhật các phương pháp giáo dục mới. </a:t>
            </a:r>
          </a:p>
          <a:p>
            <a:pPr marL="285750" indent="-285750" algn="just">
              <a:lnSpc>
                <a:spcPts val="2200"/>
              </a:lnSpc>
              <a:buFont typeface="Wingdings" panose="05000000000000000000" pitchFamily="2" charset="2"/>
              <a:buChar char="ü"/>
            </a:pPr>
            <a:r>
              <a:rPr lang="en-US" kern="0" spc="-28" dirty="0" err="1">
                <a:solidFill>
                  <a:srgbClr val="272525"/>
                </a:solidFill>
                <a:latin typeface="Times New Roman" panose="02020603050405020304" pitchFamily="18" charset="0"/>
                <a:ea typeface="Source Sans Pro" pitchFamily="34" charset="-122"/>
                <a:cs typeface="Times New Roman" panose="02020603050405020304" pitchFamily="18" charset="0"/>
              </a:rPr>
              <a:t>Tự</a:t>
            </a:r>
            <a:r>
              <a:rPr lang="en-US" kern="0" spc="-28" dirty="0">
                <a:solidFill>
                  <a:srgbClr val="272525"/>
                </a:solidFill>
                <a:latin typeface="Times New Roman" panose="02020603050405020304" pitchFamily="18" charset="0"/>
                <a:ea typeface="Source Sans Pro" pitchFamily="34" charset="-122"/>
                <a:cs typeface="Times New Roman" panose="02020603050405020304" pitchFamily="18" charset="0"/>
              </a:rPr>
              <a:t> đánh giá và cải thiện kỹ năng giảng dạy, chăm sóc và quản lý lớp </a:t>
            </a:r>
            <a:r>
              <a:rPr lang="en-US" kern="0" spc="-28" dirty="0" err="1">
                <a:solidFill>
                  <a:srgbClr val="272525"/>
                </a:solidFill>
                <a:latin typeface="Times New Roman" panose="02020603050405020304" pitchFamily="18" charset="0"/>
                <a:ea typeface="Source Sans Pro" pitchFamily="34" charset="-122"/>
                <a:cs typeface="Times New Roman" panose="02020603050405020304" pitchFamily="18" charset="0"/>
              </a:rPr>
              <a:t>học</a:t>
            </a:r>
            <a:r>
              <a:rPr lang="en-US" kern="0" spc="-28" dirty="0">
                <a:solidFill>
                  <a:srgbClr val="272525"/>
                </a:solidFill>
                <a:latin typeface="Times New Roman" panose="02020603050405020304" pitchFamily="18" charset="0"/>
                <a:ea typeface="Source Sans Pro" pitchFamily="34" charset="-122"/>
                <a:cs typeface="Times New Roman" panose="02020603050405020304" pitchFamily="18" charset="0"/>
              </a:rPr>
              <a:t>.</a:t>
            </a:r>
          </a:p>
          <a:p>
            <a:pPr marL="285750" indent="-285750" algn="just">
              <a:lnSpc>
                <a:spcPts val="2200"/>
              </a:lnSpc>
              <a:buFont typeface="Wingdings" panose="05000000000000000000" pitchFamily="2" charset="2"/>
              <a:buChar char="ü"/>
            </a:pPr>
            <a:r>
              <a:rPr lang="en-US" kern="0" spc="-28" dirty="0" err="1">
                <a:solidFill>
                  <a:srgbClr val="272525"/>
                </a:solidFill>
                <a:latin typeface="Times New Roman" panose="02020603050405020304" pitchFamily="18" charset="0"/>
                <a:ea typeface="Source Sans Pro" pitchFamily="34" charset="-122"/>
                <a:cs typeface="Times New Roman" panose="02020603050405020304" pitchFamily="18" charset="0"/>
              </a:rPr>
              <a:t>Cập</a:t>
            </a:r>
            <a:r>
              <a:rPr lang="en-US" kern="0" spc="-28" dirty="0">
                <a:solidFill>
                  <a:srgbClr val="272525"/>
                </a:solidFill>
                <a:latin typeface="Times New Roman" panose="02020603050405020304" pitchFamily="18" charset="0"/>
                <a:ea typeface="Source Sans Pro" pitchFamily="34" charset="-122"/>
                <a:cs typeface="Times New Roman" panose="02020603050405020304" pitchFamily="18" charset="0"/>
              </a:rPr>
              <a:t> nhật và áp dụng các phương pháp giáo dục hiện đại để nâng cao chất lượng dạy học.</a:t>
            </a: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barn(inVertical)">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Vertical)">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1" grpId="0" animBg="1"/>
      <p:bldP spid="12" grpId="0" animBg="1"/>
      <p:bldP spid="14"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Text 0"/>
          <p:cNvSpPr/>
          <p:nvPr/>
        </p:nvSpPr>
        <p:spPr>
          <a:xfrm>
            <a:off x="6123980" y="500896"/>
            <a:ext cx="7868841" cy="1071563"/>
          </a:xfrm>
          <a:prstGeom prst="rect">
            <a:avLst/>
          </a:prstGeom>
          <a:noFill/>
          <a:ln/>
        </p:spPr>
        <p:txBody>
          <a:bodyPr wrap="square" lIns="0" tIns="0" rIns="0" bIns="0" rtlCol="0" anchor="t"/>
          <a:lstStyle/>
          <a:p>
            <a:pPr marL="0" indent="0">
              <a:lnSpc>
                <a:spcPts val="4200"/>
              </a:lnSpc>
              <a:buNone/>
            </a:pPr>
            <a:r>
              <a:rPr lang="en-US" sz="3350" b="1" kern="0" spc="-68" dirty="0">
                <a:solidFill>
                  <a:srgbClr val="D73AD7"/>
                </a:solidFill>
                <a:latin typeface="Times New Roman" panose="02020603050405020304" pitchFamily="18" charset="0"/>
                <a:ea typeface="Source Serif Pro" pitchFamily="34" charset="-122"/>
                <a:cs typeface="Times New Roman" panose="02020603050405020304" pitchFamily="18" charset="0"/>
              </a:rPr>
              <a:t>Quy tắc ứng xử của cán bộ quản </a:t>
            </a:r>
            <a:r>
              <a:rPr lang="en-US" sz="3350" b="1" kern="0" spc="-68" dirty="0" err="1">
                <a:solidFill>
                  <a:srgbClr val="D73AD7"/>
                </a:solidFill>
                <a:latin typeface="Times New Roman" panose="02020603050405020304" pitchFamily="18" charset="0"/>
                <a:ea typeface="Source Serif Pro" pitchFamily="34" charset="-122"/>
                <a:cs typeface="Times New Roman" panose="02020603050405020304" pitchFamily="18" charset="0"/>
              </a:rPr>
              <a:t>lý</a:t>
            </a:r>
            <a:r>
              <a:rPr lang="en-US" sz="3350" b="1" kern="0" spc="-68" dirty="0">
                <a:solidFill>
                  <a:srgbClr val="D73AD7"/>
                </a:solidFill>
                <a:latin typeface="Times New Roman" panose="02020603050405020304" pitchFamily="18" charset="0"/>
                <a:ea typeface="Source Serif Pro" pitchFamily="34" charset="-122"/>
                <a:cs typeface="Times New Roman" panose="02020603050405020304" pitchFamily="18" charset="0"/>
              </a:rPr>
              <a:t> MN</a:t>
            </a:r>
            <a:endParaRPr lang="en-US" sz="3350" b="1" dirty="0">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3"/>
          <a:stretch>
            <a:fillRect/>
          </a:stretch>
        </p:blipFill>
        <p:spPr>
          <a:xfrm>
            <a:off x="6123980" y="1448693"/>
            <a:ext cx="455414" cy="455414"/>
          </a:xfrm>
          <a:prstGeom prst="rect">
            <a:avLst/>
          </a:prstGeom>
        </p:spPr>
      </p:pic>
      <p:sp>
        <p:nvSpPr>
          <p:cNvPr id="5" name="Text 1"/>
          <p:cNvSpPr/>
          <p:nvPr/>
        </p:nvSpPr>
        <p:spPr>
          <a:xfrm>
            <a:off x="6123980" y="1951255"/>
            <a:ext cx="2143244" cy="267891"/>
          </a:xfrm>
          <a:prstGeom prst="rect">
            <a:avLst/>
          </a:prstGeom>
          <a:noFill/>
          <a:ln/>
        </p:spPr>
        <p:txBody>
          <a:bodyPr wrap="none" lIns="0" tIns="0" rIns="0" bIns="0" rtlCol="0" anchor="t"/>
          <a:lstStyle/>
          <a:p>
            <a:pPr marL="0" indent="0" algn="l">
              <a:lnSpc>
                <a:spcPts val="2100"/>
              </a:lnSpc>
              <a:buNone/>
            </a:pPr>
            <a:r>
              <a:rPr lang="en-US" sz="3000" b="1" kern="0" spc="-34" dirty="0">
                <a:solidFill>
                  <a:srgbClr val="272525"/>
                </a:solidFill>
                <a:latin typeface="Times New Roman" panose="02020603050405020304" pitchFamily="18" charset="0"/>
                <a:ea typeface="Source Serif Pro" pitchFamily="34" charset="-122"/>
                <a:cs typeface="Times New Roman" panose="02020603050405020304" pitchFamily="18" charset="0"/>
              </a:rPr>
              <a:t>Tôn trọng đồng nghiệp</a:t>
            </a:r>
            <a:endParaRPr lang="en-US" sz="3000" b="1" dirty="0">
              <a:latin typeface="Times New Roman" panose="02020603050405020304" pitchFamily="18" charset="0"/>
              <a:cs typeface="Times New Roman" panose="02020603050405020304" pitchFamily="18" charset="0"/>
            </a:endParaRPr>
          </a:p>
        </p:txBody>
      </p:sp>
      <p:sp>
        <p:nvSpPr>
          <p:cNvPr id="6" name="Text 2"/>
          <p:cNvSpPr/>
          <p:nvPr/>
        </p:nvSpPr>
        <p:spPr>
          <a:xfrm>
            <a:off x="6123980" y="2386934"/>
            <a:ext cx="8263824" cy="582930"/>
          </a:xfrm>
          <a:prstGeom prst="rect">
            <a:avLst/>
          </a:prstGeom>
          <a:noFill/>
          <a:ln/>
        </p:spPr>
        <p:txBody>
          <a:bodyPr wrap="square" lIns="0" tIns="0" rIns="0" bIns="0" rtlCol="0" anchor="t"/>
          <a:lstStyle/>
          <a:p>
            <a:pPr marL="342900" indent="-342900" algn="just">
              <a:lnSpc>
                <a:spcPts val="2250"/>
              </a:lnSpc>
              <a:buFont typeface="Wingdings" panose="05000000000000000000" pitchFamily="2" charset="2"/>
              <a:buChar char="ü"/>
            </a:pPr>
            <a:r>
              <a:rPr lang="en-US" sz="2200" kern="0" spc="-29" dirty="0" err="1">
                <a:solidFill>
                  <a:srgbClr val="272525"/>
                </a:solidFill>
                <a:latin typeface="Times New Roman" panose="02020603050405020304" pitchFamily="18" charset="0"/>
                <a:ea typeface="Source Sans Pro" pitchFamily="34" charset="-122"/>
                <a:cs typeface="Times New Roman" panose="02020603050405020304" pitchFamily="18" charset="0"/>
              </a:rPr>
              <a:t>Ứng</a:t>
            </a:r>
            <a:r>
              <a:rPr lang="en-US" sz="2200" kern="0" spc="-29" dirty="0">
                <a:solidFill>
                  <a:srgbClr val="272525"/>
                </a:solidFill>
                <a:latin typeface="Times New Roman" panose="02020603050405020304" pitchFamily="18" charset="0"/>
                <a:ea typeface="Source Sans Pro" pitchFamily="34" charset="-122"/>
                <a:cs typeface="Times New Roman" panose="02020603050405020304" pitchFamily="18" charset="0"/>
              </a:rPr>
              <a:t> xử đúng mực, tôn trọng đồng nghiệp, cha mẹ trẻ, người chăm sóc trẻ và trẻ. </a:t>
            </a:r>
          </a:p>
          <a:p>
            <a:pPr marL="342900" indent="-342900" algn="just">
              <a:lnSpc>
                <a:spcPts val="2250"/>
              </a:lnSpc>
              <a:buFont typeface="Wingdings" panose="05000000000000000000" pitchFamily="2" charset="2"/>
              <a:buChar char="ü"/>
            </a:pPr>
            <a:r>
              <a:rPr lang="en-US" sz="2200" kern="0" spc="-29" dirty="0" err="1">
                <a:solidFill>
                  <a:srgbClr val="272525"/>
                </a:solidFill>
                <a:latin typeface="Times New Roman" panose="02020603050405020304" pitchFamily="18" charset="0"/>
                <a:ea typeface="Source Sans Pro" pitchFamily="34" charset="-122"/>
                <a:cs typeface="Times New Roman" panose="02020603050405020304" pitchFamily="18" charset="0"/>
              </a:rPr>
              <a:t>Xây</a:t>
            </a:r>
            <a:r>
              <a:rPr lang="en-US" sz="2200" kern="0" spc="-29" dirty="0">
                <a:solidFill>
                  <a:srgbClr val="272525"/>
                </a:solidFill>
                <a:latin typeface="Times New Roman" panose="02020603050405020304" pitchFamily="18" charset="0"/>
                <a:ea typeface="Source Sans Pro" pitchFamily="34" charset="-122"/>
                <a:cs typeface="Times New Roman" panose="02020603050405020304" pitchFamily="18" charset="0"/>
              </a:rPr>
              <a:t> dựng môi trường làm việc chuyên nghiệp, công bằng và minh bạch.</a:t>
            </a:r>
            <a:endParaRPr lang="en-US" sz="2200" dirty="0">
              <a:latin typeface="Times New Roman" panose="02020603050405020304" pitchFamily="18" charset="0"/>
              <a:cs typeface="Times New Roman" panose="02020603050405020304" pitchFamily="18" charset="0"/>
            </a:endParaRPr>
          </a:p>
        </p:txBody>
      </p:sp>
      <p:pic>
        <p:nvPicPr>
          <p:cNvPr id="7" name="Image 2" descr="preencoded.png"/>
          <p:cNvPicPr>
            <a:picLocks noChangeAspect="1"/>
          </p:cNvPicPr>
          <p:nvPr/>
        </p:nvPicPr>
        <p:blipFill>
          <a:blip r:embed="rId4"/>
          <a:stretch>
            <a:fillRect/>
          </a:stretch>
        </p:blipFill>
        <p:spPr>
          <a:xfrm>
            <a:off x="6123980" y="3718075"/>
            <a:ext cx="455414" cy="455414"/>
          </a:xfrm>
          <a:prstGeom prst="rect">
            <a:avLst/>
          </a:prstGeom>
        </p:spPr>
      </p:pic>
      <p:sp>
        <p:nvSpPr>
          <p:cNvPr id="8" name="Text 3"/>
          <p:cNvSpPr/>
          <p:nvPr/>
        </p:nvSpPr>
        <p:spPr>
          <a:xfrm>
            <a:off x="6123980" y="4379749"/>
            <a:ext cx="2286476" cy="267891"/>
          </a:xfrm>
          <a:prstGeom prst="rect">
            <a:avLst/>
          </a:prstGeom>
          <a:noFill/>
          <a:ln/>
        </p:spPr>
        <p:txBody>
          <a:bodyPr wrap="none" lIns="0" tIns="0" rIns="0" bIns="0" rtlCol="0" anchor="t"/>
          <a:lstStyle/>
          <a:p>
            <a:pPr marL="0" indent="0" algn="l">
              <a:lnSpc>
                <a:spcPts val="2100"/>
              </a:lnSpc>
              <a:buNone/>
            </a:pPr>
            <a:r>
              <a:rPr lang="en-US" sz="3000" b="1" kern="0" spc="-34" dirty="0">
                <a:solidFill>
                  <a:srgbClr val="272525"/>
                </a:solidFill>
                <a:latin typeface="Times New Roman" panose="02020603050405020304" pitchFamily="18" charset="0"/>
                <a:ea typeface="Source Serif Pro" pitchFamily="34" charset="-122"/>
                <a:cs typeface="Times New Roman" panose="02020603050405020304" pitchFamily="18" charset="0"/>
              </a:rPr>
              <a:t>Công bằng và minh bạch</a:t>
            </a:r>
            <a:endParaRPr lang="en-US" sz="3000" b="1" dirty="0">
              <a:latin typeface="Times New Roman" panose="02020603050405020304" pitchFamily="18" charset="0"/>
              <a:cs typeface="Times New Roman" panose="02020603050405020304" pitchFamily="18" charset="0"/>
            </a:endParaRPr>
          </a:p>
        </p:txBody>
      </p:sp>
      <p:sp>
        <p:nvSpPr>
          <p:cNvPr id="9" name="Text 4"/>
          <p:cNvSpPr/>
          <p:nvPr/>
        </p:nvSpPr>
        <p:spPr>
          <a:xfrm>
            <a:off x="6123980" y="4748053"/>
            <a:ext cx="8263824" cy="582930"/>
          </a:xfrm>
          <a:prstGeom prst="rect">
            <a:avLst/>
          </a:prstGeom>
          <a:noFill/>
          <a:ln/>
        </p:spPr>
        <p:txBody>
          <a:bodyPr wrap="square" lIns="0" tIns="0" rIns="0" bIns="0" rtlCol="0" anchor="t"/>
          <a:lstStyle/>
          <a:p>
            <a:pPr marL="342900" indent="-342900" algn="just">
              <a:lnSpc>
                <a:spcPts val="2250"/>
              </a:lnSpc>
              <a:buFont typeface="Wingdings" panose="05000000000000000000" pitchFamily="2" charset="2"/>
              <a:buChar char="ü"/>
            </a:pPr>
            <a:r>
              <a:rPr lang="en-US" sz="2200" kern="0" spc="-29" dirty="0" err="1">
                <a:solidFill>
                  <a:srgbClr val="272525"/>
                </a:solidFill>
                <a:latin typeface="Times New Roman" panose="02020603050405020304" pitchFamily="18" charset="0"/>
                <a:ea typeface="Source Sans Pro" pitchFamily="34" charset="-122"/>
                <a:cs typeface="Times New Roman" panose="02020603050405020304" pitchFamily="18" charset="0"/>
              </a:rPr>
              <a:t>Xử</a:t>
            </a:r>
            <a:r>
              <a:rPr lang="en-US" sz="2200" kern="0" spc="-29" dirty="0">
                <a:solidFill>
                  <a:srgbClr val="272525"/>
                </a:solidFill>
                <a:latin typeface="Times New Roman" panose="02020603050405020304" pitchFamily="18" charset="0"/>
                <a:ea typeface="Source Sans Pro" pitchFamily="34" charset="-122"/>
                <a:cs typeface="Times New Roman" panose="02020603050405020304" pitchFamily="18" charset="0"/>
              </a:rPr>
              <a:t> lý các tình huống phát sinh theo quy định và đảm bảo sự công bằng trong giải quyết các vấn đề.</a:t>
            </a:r>
            <a:endParaRPr lang="en-US" sz="2200" dirty="0">
              <a:latin typeface="Times New Roman" panose="02020603050405020304" pitchFamily="18" charset="0"/>
              <a:cs typeface="Times New Roman" panose="02020603050405020304" pitchFamily="18" charset="0"/>
            </a:endParaRPr>
          </a:p>
        </p:txBody>
      </p:sp>
      <p:pic>
        <p:nvPicPr>
          <p:cNvPr id="10" name="Image 3" descr="preencoded.png"/>
          <p:cNvPicPr>
            <a:picLocks noChangeAspect="1"/>
          </p:cNvPicPr>
          <p:nvPr/>
        </p:nvPicPr>
        <p:blipFill>
          <a:blip r:embed="rId5"/>
          <a:stretch>
            <a:fillRect/>
          </a:stretch>
        </p:blipFill>
        <p:spPr>
          <a:xfrm>
            <a:off x="6123980" y="5877819"/>
            <a:ext cx="455414" cy="455414"/>
          </a:xfrm>
          <a:prstGeom prst="rect">
            <a:avLst/>
          </a:prstGeom>
        </p:spPr>
      </p:pic>
      <p:sp>
        <p:nvSpPr>
          <p:cNvPr id="11" name="Text 5"/>
          <p:cNvSpPr/>
          <p:nvPr/>
        </p:nvSpPr>
        <p:spPr>
          <a:xfrm>
            <a:off x="6123980" y="6528439"/>
            <a:ext cx="2143244" cy="267891"/>
          </a:xfrm>
          <a:prstGeom prst="rect">
            <a:avLst/>
          </a:prstGeom>
          <a:noFill/>
          <a:ln/>
        </p:spPr>
        <p:txBody>
          <a:bodyPr wrap="none" lIns="0" tIns="0" rIns="0" bIns="0" rtlCol="0" anchor="t"/>
          <a:lstStyle/>
          <a:p>
            <a:pPr marL="0" indent="0" algn="l">
              <a:lnSpc>
                <a:spcPts val="2100"/>
              </a:lnSpc>
              <a:buNone/>
            </a:pPr>
            <a:r>
              <a:rPr lang="en-US" sz="3000" b="1" kern="0" spc="-34" dirty="0">
                <a:solidFill>
                  <a:srgbClr val="272525"/>
                </a:solidFill>
                <a:latin typeface="Times New Roman" panose="02020603050405020304" pitchFamily="18" charset="0"/>
                <a:ea typeface="Source Serif Pro" pitchFamily="34" charset="-122"/>
                <a:cs typeface="Times New Roman" panose="02020603050405020304" pitchFamily="18" charset="0"/>
              </a:rPr>
              <a:t>Giao tiếp hiệu quả</a:t>
            </a:r>
            <a:endParaRPr lang="en-US" sz="3000" b="1" dirty="0">
              <a:latin typeface="Times New Roman" panose="02020603050405020304" pitchFamily="18" charset="0"/>
              <a:cs typeface="Times New Roman" panose="02020603050405020304" pitchFamily="18" charset="0"/>
            </a:endParaRPr>
          </a:p>
        </p:txBody>
      </p:sp>
      <p:sp>
        <p:nvSpPr>
          <p:cNvPr id="12" name="Text 6"/>
          <p:cNvSpPr/>
          <p:nvPr/>
        </p:nvSpPr>
        <p:spPr>
          <a:xfrm>
            <a:off x="6123980" y="6896743"/>
            <a:ext cx="8263824" cy="582930"/>
          </a:xfrm>
          <a:prstGeom prst="rect">
            <a:avLst/>
          </a:prstGeom>
          <a:noFill/>
          <a:ln/>
        </p:spPr>
        <p:txBody>
          <a:bodyPr wrap="square" lIns="0" tIns="0" rIns="0" bIns="0" rtlCol="0" anchor="t"/>
          <a:lstStyle/>
          <a:p>
            <a:pPr marL="342900" indent="-342900" algn="just">
              <a:lnSpc>
                <a:spcPts val="2250"/>
              </a:lnSpc>
              <a:buFont typeface="Wingdings" panose="05000000000000000000" pitchFamily="2" charset="2"/>
              <a:buChar char="ü"/>
            </a:pPr>
            <a:r>
              <a:rPr lang="en-US" sz="2200" kern="0" spc="-29" dirty="0">
                <a:solidFill>
                  <a:srgbClr val="272525"/>
                </a:solidFill>
                <a:latin typeface="Times New Roman" panose="02020603050405020304" pitchFamily="18" charset="0"/>
                <a:ea typeface="Source Sans Pro" pitchFamily="34" charset="-122"/>
                <a:cs typeface="Times New Roman" panose="02020603050405020304" pitchFamily="18" charset="0"/>
              </a:rPr>
              <a:t>Giao tiếp hiệu quả với tất cả các bên liên quan, bao gồm đồng nghiệp, cha mẹ trẻ, người chăm sóc trẻ và trẻ.</a:t>
            </a:r>
            <a:endParaRPr lang="en-US" sz="2200" dirty="0">
              <a:latin typeface="Times New Roman" panose="02020603050405020304" pitchFamily="18" charset="0"/>
              <a:cs typeface="Times New Roman" panose="02020603050405020304" pitchFamily="18" charset="0"/>
            </a:endParaRPr>
          </a:p>
        </p:txBody>
      </p:sp>
      <p:pic>
        <p:nvPicPr>
          <p:cNvPr id="13" name="Image 0" descr="preencoded.png">
            <a:extLst>
              <a:ext uri="{FF2B5EF4-FFF2-40B4-BE49-F238E27FC236}">
                <a16:creationId xmlns:a16="http://schemas.microsoft.com/office/drawing/2014/main" id="{E4970085-BB90-FA46-1D1E-7A5B5134DB02}"/>
              </a:ext>
            </a:extLst>
          </p:cNvPr>
          <p:cNvPicPr>
            <a:picLocks noChangeAspect="1"/>
          </p:cNvPicPr>
          <p:nvPr/>
        </p:nvPicPr>
        <p:blipFill>
          <a:blip r:embed="rId6"/>
          <a:stretch>
            <a:fillRect/>
          </a:stretch>
        </p:blipFill>
        <p:spPr>
          <a:xfrm>
            <a:off x="0" y="0"/>
            <a:ext cx="5486400" cy="82296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barn(inVertical)">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2714" y="695325"/>
            <a:ext cx="7618571" cy="1281827"/>
          </a:xfrm>
          <a:prstGeom prst="rect">
            <a:avLst/>
          </a:prstGeom>
          <a:noFill/>
          <a:ln/>
        </p:spPr>
        <p:txBody>
          <a:bodyPr wrap="square" lIns="0" tIns="0" rIns="0" bIns="0" rtlCol="0" anchor="t"/>
          <a:lstStyle/>
          <a:p>
            <a:pPr marL="0" indent="0">
              <a:lnSpc>
                <a:spcPts val="5000"/>
              </a:lnSpc>
              <a:buNone/>
            </a:pPr>
            <a:r>
              <a:rPr lang="en-US" sz="4000" b="1" kern="0" spc="-81" dirty="0">
                <a:solidFill>
                  <a:srgbClr val="D73AD7"/>
                </a:solidFill>
                <a:latin typeface="Times New Roman" panose="02020603050405020304" pitchFamily="18" charset="0"/>
                <a:ea typeface="Source Serif Pro" pitchFamily="34" charset="-122"/>
                <a:cs typeface="Times New Roman" panose="02020603050405020304" pitchFamily="18" charset="0"/>
              </a:rPr>
              <a:t>Quy tắc ứng xử </a:t>
            </a:r>
            <a:r>
              <a:rPr lang="en-US" sz="4000" b="1" kern="0" spc="-81" dirty="0" err="1">
                <a:solidFill>
                  <a:srgbClr val="D73AD7"/>
                </a:solidFill>
                <a:latin typeface="Times New Roman" panose="02020603050405020304" pitchFamily="18" charset="0"/>
                <a:ea typeface="Source Serif Pro" pitchFamily="34" charset="-122"/>
                <a:cs typeface="Times New Roman" panose="02020603050405020304" pitchFamily="18" charset="0"/>
              </a:rPr>
              <a:t>của</a:t>
            </a:r>
            <a:r>
              <a:rPr lang="en-US" sz="4000" b="1" kern="0" spc="-81" dirty="0">
                <a:solidFill>
                  <a:srgbClr val="D73AD7"/>
                </a:solidFill>
                <a:latin typeface="Times New Roman" panose="02020603050405020304" pitchFamily="18" charset="0"/>
                <a:ea typeface="Source Serif Pro" pitchFamily="34" charset="-122"/>
                <a:cs typeface="Times New Roman" panose="02020603050405020304" pitchFamily="18" charset="0"/>
              </a:rPr>
              <a:t> </a:t>
            </a:r>
            <a:r>
              <a:rPr lang="en-US" sz="4000" b="1" kern="0" spc="-81" dirty="0" err="1">
                <a:solidFill>
                  <a:srgbClr val="D73AD7"/>
                </a:solidFill>
                <a:latin typeface="Times New Roman" panose="02020603050405020304" pitchFamily="18" charset="0"/>
                <a:ea typeface="Source Serif Pro" pitchFamily="34" charset="-122"/>
                <a:cs typeface="Times New Roman" panose="02020603050405020304" pitchFamily="18" charset="0"/>
              </a:rPr>
              <a:t>GVMN</a:t>
            </a:r>
            <a:endParaRPr lang="en-US" sz="4000" b="1" dirty="0">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4"/>
          <a:stretch>
            <a:fillRect/>
          </a:stretch>
        </p:blipFill>
        <p:spPr>
          <a:xfrm>
            <a:off x="762714" y="2303978"/>
            <a:ext cx="1089660" cy="1743432"/>
          </a:xfrm>
          <a:prstGeom prst="rect">
            <a:avLst/>
          </a:prstGeom>
        </p:spPr>
      </p:pic>
      <p:sp>
        <p:nvSpPr>
          <p:cNvPr id="5" name="Text 1"/>
          <p:cNvSpPr/>
          <p:nvPr/>
        </p:nvSpPr>
        <p:spPr>
          <a:xfrm>
            <a:off x="2179201" y="2521863"/>
            <a:ext cx="2563892" cy="320397"/>
          </a:xfrm>
          <a:prstGeom prst="rect">
            <a:avLst/>
          </a:prstGeom>
          <a:noFill/>
          <a:ln/>
        </p:spPr>
        <p:txBody>
          <a:bodyPr wrap="none" lIns="0" tIns="0" rIns="0" bIns="0" rtlCol="0" anchor="t"/>
          <a:lstStyle/>
          <a:p>
            <a:pPr marL="0" indent="0" algn="l">
              <a:lnSpc>
                <a:spcPts val="2500"/>
              </a:lnSpc>
              <a:buNone/>
            </a:pPr>
            <a:r>
              <a:rPr lang="en-US" sz="2000" b="1" kern="0" spc="-40" dirty="0">
                <a:solidFill>
                  <a:srgbClr val="272525"/>
                </a:solidFill>
                <a:latin typeface="Times New Roman" panose="02020603050405020304" pitchFamily="18" charset="0"/>
                <a:ea typeface="Source Serif Pro" pitchFamily="34" charset="-122"/>
                <a:cs typeface="Times New Roman" panose="02020603050405020304" pitchFamily="18" charset="0"/>
              </a:rPr>
              <a:t>Lịch sự và tôn trọng</a:t>
            </a:r>
            <a:endParaRPr lang="en-US" sz="2000" b="1" dirty="0">
              <a:latin typeface="Times New Roman" panose="02020603050405020304" pitchFamily="18" charset="0"/>
              <a:cs typeface="Times New Roman" panose="02020603050405020304" pitchFamily="18" charset="0"/>
            </a:endParaRPr>
          </a:p>
        </p:txBody>
      </p:sp>
      <p:sp>
        <p:nvSpPr>
          <p:cNvPr id="6" name="Text 2"/>
          <p:cNvSpPr/>
          <p:nvPr/>
        </p:nvSpPr>
        <p:spPr>
          <a:xfrm>
            <a:off x="2179201" y="2972991"/>
            <a:ext cx="6202085" cy="697230"/>
          </a:xfrm>
          <a:prstGeom prst="rect">
            <a:avLst/>
          </a:prstGeom>
          <a:noFill/>
          <a:ln/>
        </p:spPr>
        <p:txBody>
          <a:bodyPr wrap="square" lIns="0" tIns="0" rIns="0" bIns="0" rtlCol="0" anchor="t"/>
          <a:lstStyle/>
          <a:p>
            <a:pPr marL="0" indent="0" algn="just">
              <a:lnSpc>
                <a:spcPts val="2700"/>
              </a:lnSpc>
              <a:buNone/>
            </a:pPr>
            <a:r>
              <a:rPr lang="en-US" sz="2000" kern="0" spc="-34" dirty="0">
                <a:solidFill>
                  <a:srgbClr val="272525"/>
                </a:solidFill>
                <a:latin typeface="Times New Roman" panose="02020603050405020304" pitchFamily="18" charset="0"/>
                <a:ea typeface="Source Sans Pro" pitchFamily="34" charset="-122"/>
                <a:cs typeface="Times New Roman" panose="02020603050405020304" pitchFamily="18" charset="0"/>
              </a:rPr>
              <a:t>Giáo viên mầm non phải ứng xử lịch sự, tôn trọng và hòa nhã trong mọi tình huống, với trẻ em, cha mẹ trẻ và đồng nghiệp.</a:t>
            </a:r>
            <a:endParaRPr lang="en-US" sz="2000" dirty="0">
              <a:latin typeface="Times New Roman" panose="02020603050405020304" pitchFamily="18" charset="0"/>
              <a:cs typeface="Times New Roman" panose="02020603050405020304" pitchFamily="18" charset="0"/>
            </a:endParaRPr>
          </a:p>
        </p:txBody>
      </p:sp>
      <p:pic>
        <p:nvPicPr>
          <p:cNvPr id="7" name="Image 2" descr="preencoded.png"/>
          <p:cNvPicPr>
            <a:picLocks noChangeAspect="1"/>
          </p:cNvPicPr>
          <p:nvPr/>
        </p:nvPicPr>
        <p:blipFill>
          <a:blip r:embed="rId5"/>
          <a:stretch>
            <a:fillRect/>
          </a:stretch>
        </p:blipFill>
        <p:spPr>
          <a:xfrm>
            <a:off x="762714" y="4047411"/>
            <a:ext cx="1089660" cy="1743432"/>
          </a:xfrm>
          <a:prstGeom prst="rect">
            <a:avLst/>
          </a:prstGeom>
        </p:spPr>
      </p:pic>
      <p:sp>
        <p:nvSpPr>
          <p:cNvPr id="8" name="Text 3"/>
          <p:cNvSpPr/>
          <p:nvPr/>
        </p:nvSpPr>
        <p:spPr>
          <a:xfrm>
            <a:off x="2179201" y="4121349"/>
            <a:ext cx="2563892" cy="320397"/>
          </a:xfrm>
          <a:prstGeom prst="rect">
            <a:avLst/>
          </a:prstGeom>
          <a:noFill/>
          <a:ln/>
        </p:spPr>
        <p:txBody>
          <a:bodyPr wrap="none" lIns="0" tIns="0" rIns="0" bIns="0" rtlCol="0" anchor="t"/>
          <a:lstStyle/>
          <a:p>
            <a:pPr marL="0" indent="0" algn="l">
              <a:lnSpc>
                <a:spcPts val="2500"/>
              </a:lnSpc>
              <a:buNone/>
            </a:pPr>
            <a:r>
              <a:rPr lang="en-US" sz="2000" b="1" kern="0" spc="-40" dirty="0">
                <a:solidFill>
                  <a:srgbClr val="272525"/>
                </a:solidFill>
                <a:latin typeface="Times New Roman" panose="02020603050405020304" pitchFamily="18" charset="0"/>
                <a:ea typeface="Source Serif Pro" pitchFamily="34" charset="-122"/>
                <a:cs typeface="Times New Roman" panose="02020603050405020304" pitchFamily="18" charset="0"/>
              </a:rPr>
              <a:t>Xử lý tình huống</a:t>
            </a:r>
            <a:endParaRPr lang="en-US" sz="2000" b="1" dirty="0">
              <a:latin typeface="Times New Roman" panose="02020603050405020304" pitchFamily="18" charset="0"/>
              <a:cs typeface="Times New Roman" panose="02020603050405020304" pitchFamily="18" charset="0"/>
            </a:endParaRPr>
          </a:p>
        </p:txBody>
      </p:sp>
      <p:sp>
        <p:nvSpPr>
          <p:cNvPr id="9" name="Text 4"/>
          <p:cNvSpPr/>
          <p:nvPr/>
        </p:nvSpPr>
        <p:spPr>
          <a:xfrm>
            <a:off x="2179201" y="4528006"/>
            <a:ext cx="6202085" cy="697230"/>
          </a:xfrm>
          <a:prstGeom prst="rect">
            <a:avLst/>
          </a:prstGeom>
          <a:noFill/>
          <a:ln/>
        </p:spPr>
        <p:txBody>
          <a:bodyPr wrap="square" lIns="0" tIns="0" rIns="0" bIns="0" rtlCol="0" anchor="t"/>
          <a:lstStyle/>
          <a:p>
            <a:pPr marL="0" indent="0" algn="just">
              <a:lnSpc>
                <a:spcPts val="2700"/>
              </a:lnSpc>
              <a:buNone/>
            </a:pPr>
            <a:r>
              <a:rPr lang="en-US" sz="2000" kern="0" spc="-34" dirty="0">
                <a:solidFill>
                  <a:srgbClr val="272525"/>
                </a:solidFill>
                <a:latin typeface="Times New Roman" panose="02020603050405020304" pitchFamily="18" charset="0"/>
                <a:ea typeface="Source Sans Pro" pitchFamily="34" charset="-122"/>
                <a:cs typeface="Times New Roman" panose="02020603050405020304" pitchFamily="18" charset="0"/>
              </a:rPr>
              <a:t>Giáo viên mầm non phải xử lý các tình huống một cách bình tĩnh và chuyên nghiệp, tránh các hành vi thiếu kiên nhẫn hoặc thiếu tôn trọng.</a:t>
            </a:r>
            <a:endParaRPr lang="en-US" sz="2000" dirty="0">
              <a:latin typeface="Times New Roman" panose="02020603050405020304" pitchFamily="18" charset="0"/>
              <a:cs typeface="Times New Roman" panose="02020603050405020304" pitchFamily="18" charset="0"/>
            </a:endParaRPr>
          </a:p>
        </p:txBody>
      </p:sp>
      <p:pic>
        <p:nvPicPr>
          <p:cNvPr id="10" name="Image 3" descr="preencoded.png"/>
          <p:cNvPicPr>
            <a:picLocks noChangeAspect="1"/>
          </p:cNvPicPr>
          <p:nvPr/>
        </p:nvPicPr>
        <p:blipFill>
          <a:blip r:embed="rId6"/>
          <a:stretch>
            <a:fillRect/>
          </a:stretch>
        </p:blipFill>
        <p:spPr>
          <a:xfrm>
            <a:off x="762714" y="5790843"/>
            <a:ext cx="1089660" cy="1743432"/>
          </a:xfrm>
          <a:prstGeom prst="rect">
            <a:avLst/>
          </a:prstGeom>
        </p:spPr>
      </p:pic>
      <p:sp>
        <p:nvSpPr>
          <p:cNvPr id="11" name="Text 5"/>
          <p:cNvSpPr/>
          <p:nvPr/>
        </p:nvSpPr>
        <p:spPr>
          <a:xfrm>
            <a:off x="2179201" y="6008727"/>
            <a:ext cx="2563892" cy="320397"/>
          </a:xfrm>
          <a:prstGeom prst="rect">
            <a:avLst/>
          </a:prstGeom>
          <a:noFill/>
          <a:ln/>
        </p:spPr>
        <p:txBody>
          <a:bodyPr wrap="none" lIns="0" tIns="0" rIns="0" bIns="0" rtlCol="0" anchor="t"/>
          <a:lstStyle/>
          <a:p>
            <a:pPr marL="0" indent="0" algn="l">
              <a:lnSpc>
                <a:spcPts val="2500"/>
              </a:lnSpc>
              <a:buNone/>
            </a:pPr>
            <a:r>
              <a:rPr lang="en-US" sz="2000" b="1" kern="0" spc="-40" dirty="0">
                <a:solidFill>
                  <a:srgbClr val="272525"/>
                </a:solidFill>
                <a:latin typeface="Times New Roman" panose="02020603050405020304" pitchFamily="18" charset="0"/>
                <a:ea typeface="Source Serif Pro" pitchFamily="34" charset="-122"/>
                <a:cs typeface="Times New Roman" panose="02020603050405020304" pitchFamily="18" charset="0"/>
              </a:rPr>
              <a:t>Giao tiếp hiệu quả</a:t>
            </a:r>
            <a:endParaRPr lang="en-US" sz="2000" b="1" dirty="0">
              <a:latin typeface="Times New Roman" panose="02020603050405020304" pitchFamily="18" charset="0"/>
              <a:cs typeface="Times New Roman" panose="02020603050405020304" pitchFamily="18" charset="0"/>
            </a:endParaRPr>
          </a:p>
        </p:txBody>
      </p:sp>
      <p:sp>
        <p:nvSpPr>
          <p:cNvPr id="12" name="Text 6"/>
          <p:cNvSpPr/>
          <p:nvPr/>
        </p:nvSpPr>
        <p:spPr>
          <a:xfrm>
            <a:off x="2191900" y="6385540"/>
            <a:ext cx="6202085" cy="697230"/>
          </a:xfrm>
          <a:prstGeom prst="rect">
            <a:avLst/>
          </a:prstGeom>
          <a:noFill/>
          <a:ln/>
        </p:spPr>
        <p:txBody>
          <a:bodyPr wrap="square" lIns="0" tIns="0" rIns="0" bIns="0" rtlCol="0" anchor="t"/>
          <a:lstStyle/>
          <a:p>
            <a:pPr marL="0" indent="0" algn="just">
              <a:lnSpc>
                <a:spcPts val="2700"/>
              </a:lnSpc>
              <a:buNone/>
            </a:pPr>
            <a:r>
              <a:rPr lang="en-US" sz="2000" kern="0" spc="-34" dirty="0">
                <a:solidFill>
                  <a:srgbClr val="272525"/>
                </a:solidFill>
                <a:latin typeface="Times New Roman" panose="02020603050405020304" pitchFamily="18" charset="0"/>
                <a:ea typeface="Source Sans Pro" pitchFamily="34" charset="-122"/>
                <a:cs typeface="Times New Roman" panose="02020603050405020304" pitchFamily="18" charset="0"/>
              </a:rPr>
              <a:t>Giáo viên mầm non phải giao tiếp hiệu quả với tất cả các bên liên quan, bao gồm trẻ em, cha mẹ trẻ và đồng nghiệp.</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barn(inVertical)">
                                      <p:cBhvr>
                                        <p:cTn id="5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Text 0"/>
          <p:cNvSpPr/>
          <p:nvPr/>
        </p:nvSpPr>
        <p:spPr>
          <a:xfrm>
            <a:off x="6324124" y="664131"/>
            <a:ext cx="7468553" cy="1407795"/>
          </a:xfrm>
          <a:prstGeom prst="rect">
            <a:avLst/>
          </a:prstGeom>
          <a:noFill/>
          <a:ln/>
        </p:spPr>
        <p:txBody>
          <a:bodyPr wrap="square" lIns="0" tIns="0" rIns="0" bIns="0" rtlCol="0" anchor="t"/>
          <a:lstStyle/>
          <a:p>
            <a:pPr marL="0" indent="0">
              <a:lnSpc>
                <a:spcPts val="5500"/>
              </a:lnSpc>
              <a:buNone/>
            </a:pPr>
            <a:r>
              <a:rPr lang="en-US" sz="4400" b="1" kern="0" spc="-89" dirty="0">
                <a:solidFill>
                  <a:srgbClr val="D73AD7"/>
                </a:solidFill>
                <a:latin typeface="Times New Roman" panose="02020603050405020304" pitchFamily="18" charset="0"/>
                <a:ea typeface="Source Serif Pro" pitchFamily="34" charset="-122"/>
                <a:cs typeface="Times New Roman" panose="02020603050405020304" pitchFamily="18" charset="0"/>
              </a:rPr>
              <a:t>Đạo đức nghề nghiệp của cán bộ quản lý mầm non</a:t>
            </a:r>
            <a:endParaRPr lang="en-US" sz="4400" b="1" dirty="0">
              <a:latin typeface="Times New Roman" panose="02020603050405020304" pitchFamily="18" charset="0"/>
              <a:cs typeface="Times New Roman" panose="02020603050405020304" pitchFamily="18" charset="0"/>
            </a:endParaRPr>
          </a:p>
        </p:txBody>
      </p:sp>
      <p:sp>
        <p:nvSpPr>
          <p:cNvPr id="4" name="Shape 1"/>
          <p:cNvSpPr/>
          <p:nvPr/>
        </p:nvSpPr>
        <p:spPr>
          <a:xfrm>
            <a:off x="6324124" y="2430899"/>
            <a:ext cx="7468553" cy="5134451"/>
          </a:xfrm>
          <a:prstGeom prst="roundRect">
            <a:avLst>
              <a:gd name="adj" fmla="val 1958"/>
            </a:avLst>
          </a:prstGeom>
          <a:noFill/>
          <a:ln w="7620">
            <a:solidFill>
              <a:srgbClr val="000000">
                <a:alpha val="8000"/>
              </a:srgbClr>
            </a:solidFill>
            <a:prstDash val="solid"/>
          </a:ln>
        </p:spPr>
        <p:txBody>
          <a:bodyPr/>
          <a:lstStyle/>
          <a:p>
            <a:endParaRPr lang="en-US"/>
          </a:p>
        </p:txBody>
      </p:sp>
      <p:sp>
        <p:nvSpPr>
          <p:cNvPr id="5" name="Shape 2"/>
          <p:cNvSpPr/>
          <p:nvPr/>
        </p:nvSpPr>
        <p:spPr>
          <a:xfrm>
            <a:off x="6331744" y="2438519"/>
            <a:ext cx="7453312" cy="1834039"/>
          </a:xfrm>
          <a:prstGeom prst="rect">
            <a:avLst/>
          </a:prstGeom>
          <a:solidFill>
            <a:srgbClr val="FFFFFF">
              <a:alpha val="4000"/>
            </a:srgbClr>
          </a:solidFill>
          <a:ln/>
        </p:spPr>
        <p:txBody>
          <a:bodyPr/>
          <a:lstStyle/>
          <a:p>
            <a:endParaRPr lang="en-US"/>
          </a:p>
        </p:txBody>
      </p:sp>
      <p:sp>
        <p:nvSpPr>
          <p:cNvPr id="6" name="Text 3"/>
          <p:cNvSpPr/>
          <p:nvPr/>
        </p:nvSpPr>
        <p:spPr>
          <a:xfrm>
            <a:off x="6571059" y="2589728"/>
            <a:ext cx="3244215" cy="382905"/>
          </a:xfrm>
          <a:prstGeom prst="rect">
            <a:avLst/>
          </a:prstGeom>
          <a:noFill/>
          <a:ln/>
        </p:spPr>
        <p:txBody>
          <a:bodyPr wrap="none" lIns="0" tIns="0" rIns="0" bIns="0" rtlCol="0" anchor="t"/>
          <a:lstStyle/>
          <a:p>
            <a:pPr marL="0" indent="0">
              <a:lnSpc>
                <a:spcPts val="3000"/>
              </a:lnSpc>
              <a:buNone/>
            </a:pPr>
            <a:r>
              <a:rPr lang="en-US" sz="2200" b="1"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Gương mẫu</a:t>
            </a:r>
            <a:endParaRPr lang="en-US" sz="2200" b="1" dirty="0">
              <a:latin typeface="Times New Roman" panose="02020603050405020304" pitchFamily="18" charset="0"/>
              <a:cs typeface="Times New Roman" panose="02020603050405020304" pitchFamily="18" charset="0"/>
            </a:endParaRPr>
          </a:p>
        </p:txBody>
      </p:sp>
      <p:sp>
        <p:nvSpPr>
          <p:cNvPr id="7" name="Text 4"/>
          <p:cNvSpPr/>
          <p:nvPr/>
        </p:nvSpPr>
        <p:spPr>
          <a:xfrm>
            <a:off x="10301526" y="2589728"/>
            <a:ext cx="3244215" cy="1531620"/>
          </a:xfrm>
          <a:prstGeom prst="rect">
            <a:avLst/>
          </a:prstGeom>
          <a:noFill/>
          <a:ln/>
        </p:spPr>
        <p:txBody>
          <a:bodyPr wrap="square" lIns="0" tIns="0" rIns="0" bIns="0" rtlCol="0" anchor="t"/>
          <a:lstStyle/>
          <a:p>
            <a:pPr marL="0" indent="0" algn="just">
              <a:lnSpc>
                <a:spcPts val="3000"/>
              </a:lnSpc>
              <a:buNone/>
            </a:pPr>
            <a:r>
              <a:rPr lang="en-US" sz="185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Cán bộ quản lý phải gương mẫu trong việc thực hiện các chuẩn mực đạo đức nhà giáo trong cơ sở giáo dục mầm non.</a:t>
            </a:r>
            <a:endParaRPr lang="en-US" sz="1850" dirty="0">
              <a:latin typeface="Times New Roman" panose="02020603050405020304" pitchFamily="18" charset="0"/>
              <a:cs typeface="Times New Roman" panose="02020603050405020304" pitchFamily="18" charset="0"/>
            </a:endParaRPr>
          </a:p>
        </p:txBody>
      </p:sp>
      <p:sp>
        <p:nvSpPr>
          <p:cNvPr id="8" name="Shape 5"/>
          <p:cNvSpPr/>
          <p:nvPr/>
        </p:nvSpPr>
        <p:spPr>
          <a:xfrm>
            <a:off x="6331744" y="4272558"/>
            <a:ext cx="7453312" cy="1451134"/>
          </a:xfrm>
          <a:prstGeom prst="rect">
            <a:avLst/>
          </a:prstGeom>
          <a:solidFill>
            <a:srgbClr val="000000">
              <a:alpha val="4000"/>
            </a:srgbClr>
          </a:solidFill>
          <a:ln/>
        </p:spPr>
        <p:txBody>
          <a:bodyPr/>
          <a:lstStyle/>
          <a:p>
            <a:endParaRPr lang="en-US"/>
          </a:p>
        </p:txBody>
      </p:sp>
      <p:sp>
        <p:nvSpPr>
          <p:cNvPr id="9" name="Text 6"/>
          <p:cNvSpPr/>
          <p:nvPr/>
        </p:nvSpPr>
        <p:spPr>
          <a:xfrm>
            <a:off x="6571059" y="4423767"/>
            <a:ext cx="3244215" cy="382905"/>
          </a:xfrm>
          <a:prstGeom prst="rect">
            <a:avLst/>
          </a:prstGeom>
          <a:noFill/>
          <a:ln/>
        </p:spPr>
        <p:txBody>
          <a:bodyPr wrap="none" lIns="0" tIns="0" rIns="0" bIns="0" rtlCol="0" anchor="t"/>
          <a:lstStyle/>
          <a:p>
            <a:pPr marL="0" indent="0">
              <a:lnSpc>
                <a:spcPts val="3000"/>
              </a:lnSpc>
              <a:buNone/>
            </a:pPr>
            <a:r>
              <a:rPr lang="en-US" sz="2200" b="1"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Công bằng</a:t>
            </a:r>
            <a:endParaRPr lang="en-US" sz="2200" b="1" dirty="0">
              <a:latin typeface="Times New Roman" panose="02020603050405020304" pitchFamily="18" charset="0"/>
              <a:cs typeface="Times New Roman" panose="02020603050405020304" pitchFamily="18" charset="0"/>
            </a:endParaRPr>
          </a:p>
        </p:txBody>
      </p:sp>
      <p:sp>
        <p:nvSpPr>
          <p:cNvPr id="10" name="Text 7"/>
          <p:cNvSpPr/>
          <p:nvPr/>
        </p:nvSpPr>
        <p:spPr>
          <a:xfrm>
            <a:off x="10301526" y="4423767"/>
            <a:ext cx="3244215" cy="1148715"/>
          </a:xfrm>
          <a:prstGeom prst="rect">
            <a:avLst/>
          </a:prstGeom>
          <a:noFill/>
          <a:ln/>
        </p:spPr>
        <p:txBody>
          <a:bodyPr wrap="square" lIns="0" tIns="0" rIns="0" bIns="0" rtlCol="0" anchor="t"/>
          <a:lstStyle/>
          <a:p>
            <a:pPr marL="0" indent="0" algn="just">
              <a:lnSpc>
                <a:spcPts val="3000"/>
              </a:lnSpc>
              <a:buNone/>
            </a:pPr>
            <a:r>
              <a:rPr lang="en-US" sz="20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Cán bộ quản lý phải công bằng và trung thực trong mọi quyết định và hành động quản lý.</a:t>
            </a:r>
            <a:endParaRPr lang="en-US" sz="2000" dirty="0">
              <a:latin typeface="Times New Roman" panose="02020603050405020304" pitchFamily="18" charset="0"/>
              <a:cs typeface="Times New Roman" panose="02020603050405020304" pitchFamily="18" charset="0"/>
            </a:endParaRPr>
          </a:p>
        </p:txBody>
      </p:sp>
      <p:sp>
        <p:nvSpPr>
          <p:cNvPr id="11" name="Shape 8"/>
          <p:cNvSpPr/>
          <p:nvPr/>
        </p:nvSpPr>
        <p:spPr>
          <a:xfrm>
            <a:off x="6331744" y="5723692"/>
            <a:ext cx="7453312" cy="1834039"/>
          </a:xfrm>
          <a:prstGeom prst="rect">
            <a:avLst/>
          </a:prstGeom>
          <a:solidFill>
            <a:srgbClr val="FFFFFF">
              <a:alpha val="4000"/>
            </a:srgbClr>
          </a:solidFill>
          <a:ln/>
        </p:spPr>
        <p:txBody>
          <a:bodyPr/>
          <a:lstStyle/>
          <a:p>
            <a:endParaRPr lang="en-US"/>
          </a:p>
        </p:txBody>
      </p:sp>
      <p:sp>
        <p:nvSpPr>
          <p:cNvPr id="12" name="Text 9"/>
          <p:cNvSpPr/>
          <p:nvPr/>
        </p:nvSpPr>
        <p:spPr>
          <a:xfrm>
            <a:off x="6571059" y="5874901"/>
            <a:ext cx="3244215" cy="382905"/>
          </a:xfrm>
          <a:prstGeom prst="rect">
            <a:avLst/>
          </a:prstGeom>
          <a:noFill/>
          <a:ln/>
        </p:spPr>
        <p:txBody>
          <a:bodyPr wrap="none" lIns="0" tIns="0" rIns="0" bIns="0" rtlCol="0" anchor="t"/>
          <a:lstStyle/>
          <a:p>
            <a:pPr marL="0" indent="0">
              <a:lnSpc>
                <a:spcPts val="3000"/>
              </a:lnSpc>
              <a:buNone/>
            </a:pPr>
            <a:r>
              <a:rPr lang="en-US" sz="2200" b="1"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Hỗ trợ</a:t>
            </a:r>
            <a:endParaRPr lang="en-US" sz="2200" b="1" dirty="0">
              <a:latin typeface="Times New Roman" panose="02020603050405020304" pitchFamily="18" charset="0"/>
              <a:cs typeface="Times New Roman" panose="02020603050405020304" pitchFamily="18" charset="0"/>
            </a:endParaRPr>
          </a:p>
        </p:txBody>
      </p:sp>
      <p:sp>
        <p:nvSpPr>
          <p:cNvPr id="13" name="Text 10"/>
          <p:cNvSpPr/>
          <p:nvPr/>
        </p:nvSpPr>
        <p:spPr>
          <a:xfrm>
            <a:off x="10301526" y="5874901"/>
            <a:ext cx="3244215" cy="1531620"/>
          </a:xfrm>
          <a:prstGeom prst="rect">
            <a:avLst/>
          </a:prstGeom>
          <a:noFill/>
          <a:ln/>
        </p:spPr>
        <p:txBody>
          <a:bodyPr wrap="square" lIns="0" tIns="0" rIns="0" bIns="0" rtlCol="0" anchor="t"/>
          <a:lstStyle/>
          <a:p>
            <a:pPr marL="0" indent="0" algn="just">
              <a:lnSpc>
                <a:spcPts val="3000"/>
              </a:lnSpc>
              <a:buNone/>
            </a:pPr>
            <a:r>
              <a:rPr lang="en-US" sz="20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Cán bộ quản lý phải tạo điều kiện hỗ trợ giáo viên trong việc phát triển chuyên môn và kỹ năng, nghiệp vụ sư phạm.</a:t>
            </a:r>
            <a:endParaRPr lang="en-US" sz="2000" dirty="0">
              <a:latin typeface="Times New Roman" panose="02020603050405020304" pitchFamily="18" charset="0"/>
              <a:cs typeface="Times New Roman" panose="02020603050405020304" pitchFamily="18" charset="0"/>
            </a:endParaRPr>
          </a:p>
        </p:txBody>
      </p:sp>
      <p:pic>
        <p:nvPicPr>
          <p:cNvPr id="14" name="Image 0" descr="preencoded.png">
            <a:extLst>
              <a:ext uri="{FF2B5EF4-FFF2-40B4-BE49-F238E27FC236}">
                <a16:creationId xmlns:a16="http://schemas.microsoft.com/office/drawing/2014/main" id="{79EB86A5-6148-49B9-9D90-34128A4B7205}"/>
              </a:ext>
            </a:extLst>
          </p:cNvPr>
          <p:cNvPicPr>
            <a:picLocks noChangeAspect="1"/>
          </p:cNvPicPr>
          <p:nvPr/>
        </p:nvPicPr>
        <p:blipFill>
          <a:blip r:embed="rId3"/>
          <a:stretch>
            <a:fillRect/>
          </a:stretch>
        </p:blipFill>
        <p:spPr>
          <a:xfrm>
            <a:off x="-62204" y="6548"/>
            <a:ext cx="5486400" cy="82296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1519</Words>
  <Application>Microsoft Office PowerPoint</Application>
  <PresentationFormat>Custom</PresentationFormat>
  <Paragraphs>122</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Source Serif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Thi Le Hang Vu</cp:lastModifiedBy>
  <cp:revision>19</cp:revision>
  <cp:lastPrinted>2024-09-18T01:31:57Z</cp:lastPrinted>
  <dcterms:created xsi:type="dcterms:W3CDTF">2024-09-17T03:41:24Z</dcterms:created>
  <dcterms:modified xsi:type="dcterms:W3CDTF">2024-09-19T01:27:39Z</dcterms:modified>
</cp:coreProperties>
</file>