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0" r:id="rId4"/>
  </p:sldMasterIdLst>
  <p:notesMasterIdLst>
    <p:notesMasterId r:id="rId6"/>
  </p:notesMasterIdLst>
  <p:sldIdLst>
    <p:sldId id="370" r:id="rId5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3374D542-6E3E-455F-9BFB-B45891911720}">
          <p14:sldIdLst/>
        </p14:section>
        <p14:section name="Search for 3D Models" id="{6844172C-9703-4DC7-908A-C23538616A3C}">
          <p14:sldIdLst>
            <p14:sldId id="370"/>
          </p14:sldIdLst>
        </p14:section>
        <p14:section name="Insert a 3D Model from a File" id="{66737F24-1C36-4DF4-A00F-927A3F1468AC}">
          <p14:sldIdLst/>
        </p14:section>
        <p14:section name="Position and Rotate Your 3D Model" id="{A08F0015-E7F5-4E26-BBAF-AEE4F9A16AD2}">
          <p14:sldIdLst/>
        </p14:section>
        <p14:section name="Animate Your 3D Model" id="{B62868DA-F525-4AC5-9E3E-39ECA0154BBD}">
          <p14:sldIdLst/>
        </p14:section>
        <p14:section name="Learn More" id="{62756D7E-964E-493A-83A1-13BC0B6B5E4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4"/>
    <a:srgbClr val="F5F5F5"/>
    <a:srgbClr val="0000FF"/>
    <a:srgbClr val="FFFFCC"/>
    <a:srgbClr val="FFFF99"/>
    <a:srgbClr val="2731FD"/>
    <a:srgbClr val="01055F"/>
    <a:srgbClr val="5D7367"/>
    <a:srgbClr val="E39225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598" autoAdjust="0"/>
  </p:normalViewPr>
  <p:slideViewPr>
    <p:cSldViewPr snapToGrid="0">
      <p:cViewPr varScale="1">
        <p:scale>
          <a:sx n="74" d="100"/>
          <a:sy n="74" d="100"/>
        </p:scale>
        <p:origin x="107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20/6/2024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42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8424-DE7E-4C52-A58C-48E3B627F6CA}" type="datetimeFigureOut">
              <a:rPr lang="en-US" smtClean="0"/>
              <a:t>20/6/2024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DAF8-B41C-4823-9FA3-5149945D19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238323-0ADF-4328-9564-AEB5DFD80DB6}"/>
              </a:ext>
            </a:extLst>
          </p:cNvPr>
          <p:cNvSpPr/>
          <p:nvPr userDrawn="1"/>
        </p:nvSpPr>
        <p:spPr bwMode="blackWhite">
          <a:xfrm>
            <a:off x="254952" y="262787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74E620-B44E-41FF-8FA1-D955BD69C0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902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6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20/6/2024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2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55"/>
            <a:ext cx="36576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55"/>
            <a:ext cx="10769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20/6/2024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15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4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40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4" y="26278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2" y="262788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4" y="26517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5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4" y="26517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5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258610D-0376-4D1E-8ED8-29382288BB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783"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1C16CD2-606C-441E-BBA3-51767980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35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8424-DE7E-4C52-A58C-48E3B627F6CA}" type="datetimeFigureOut">
              <a:rPr lang="en-US" smtClean="0"/>
              <a:t>20/6/2024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DAF8-B41C-4823-9FA3-5149945D19C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93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8424-DE7E-4C52-A58C-48E3B627F6CA}" type="datetimeFigureOut">
              <a:rPr lang="en-US" smtClean="0"/>
              <a:t>20/6/2024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DAF8-B41C-4823-9FA3-5149945D19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4954" y="26278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 bwMode="blackWhite">
          <a:xfrm>
            <a:off x="254952" y="262788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69191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8424-DE7E-4C52-A58C-48E3B627F6CA}" type="datetimeFigureOut">
              <a:rPr lang="en-US" smtClean="0"/>
              <a:t>20/6/2024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DAF8-B41C-4823-9FA3-5149945D19C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03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20/6/2024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8424-DE7E-4C52-A58C-48E3B627F6CA}" type="datetimeFigureOut">
              <a:rPr lang="en-US" smtClean="0"/>
              <a:t>20/6/2024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DAF8-B41C-4823-9FA3-5149945D19C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56034" y="26517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04435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54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8424-DE7E-4C52-A58C-48E3B627F6CA}" type="datetimeFigureOut">
              <a:rPr lang="en-US" smtClean="0"/>
              <a:t>20/6/2024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BDAF8-B41C-4823-9FA3-5149945D1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20/6/2024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2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20/6/2024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2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6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20/6/2024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6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6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5FD28E-AEC9-43B8-86F4-9CD3C41D49D7}"/>
              </a:ext>
            </a:extLst>
          </p:cNvPr>
          <p:cNvSpPr/>
          <p:nvPr userDrawn="1"/>
        </p:nvSpPr>
        <p:spPr>
          <a:xfrm>
            <a:off x="256034" y="265177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2A06DA-7FF5-4DDE-94D0-63A83DB241E8}"/>
              </a:ext>
            </a:extLst>
          </p:cNvPr>
          <p:cNvCxnSpPr/>
          <p:nvPr userDrawn="1"/>
        </p:nvCxnSpPr>
        <p:spPr>
          <a:xfrm>
            <a:off x="604435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3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650" r:id="rId12"/>
    <p:sldLayoutId id="2147483663" r:id="rId13"/>
    <p:sldLayoutId id="2147483652" r:id="rId14"/>
    <p:sldLayoutId id="2147483660" r:id="rId15"/>
    <p:sldLayoutId id="2147483662" r:id="rId16"/>
    <p:sldLayoutId id="2147483661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uyensinhdaucap.hcm.edu.vn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amnonsonca8phunhuan.hcm.edu.v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66477"/>
            <a:ext cx="12191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UỶ BAN NHÂN DÂN QUẬN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 NHUẬN</a:t>
            </a:r>
          </a:p>
          <a:p>
            <a:pPr lvl="0" algn="ctr"/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S</a:t>
            </a:r>
            <a:r>
              <a:rPr lang="vi-VN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CA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pPr lvl="0" algn="ctr"/>
            <a:endParaRPr lang="en-US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 BÁO TUYỂN SINH 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2024 - 2025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3210F9-FF17-4DDA-A8C6-DE634046EBEE}"/>
              </a:ext>
            </a:extLst>
          </p:cNvPr>
          <p:cNvSpPr/>
          <p:nvPr/>
        </p:nvSpPr>
        <p:spPr>
          <a:xfrm>
            <a:off x="3790679" y="1708154"/>
            <a:ext cx="4610639" cy="1384995"/>
          </a:xfrm>
          <a:prstGeom prst="rect">
            <a:avLst/>
          </a:prstGeom>
          <a:solidFill>
            <a:srgbClr val="FFFFCC"/>
          </a:solidFill>
          <a:ln>
            <a:noFill/>
            <a:prstDash val="dash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25/5/2024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03/06/2024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PHHS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https://tuyensinhdaucap.hcm.edu.vn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đợt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2(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19/7/2024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17h00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22/7/2024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3C32DC-71E0-4A53-9B52-E99D8AABD32F}"/>
              </a:ext>
            </a:extLst>
          </p:cNvPr>
          <p:cNvSpPr/>
          <p:nvPr/>
        </p:nvSpPr>
        <p:spPr>
          <a:xfrm>
            <a:off x="442171" y="3234497"/>
            <a:ext cx="4456094" cy="338554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 TUYỂN ĐỢT 1</a:t>
            </a:r>
          </a:p>
        </p:txBody>
      </p:sp>
      <p:sp>
        <p:nvSpPr>
          <p:cNvPr id="3" name="Oval 2"/>
          <p:cNvSpPr/>
          <p:nvPr/>
        </p:nvSpPr>
        <p:spPr>
          <a:xfrm>
            <a:off x="6095998" y="5753954"/>
            <a:ext cx="5502500" cy="988433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 TIN LIÊN HỆ</a:t>
            </a:r>
          </a:p>
          <a:p>
            <a:r>
              <a:rPr lang="vi-VN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8</a:t>
            </a:r>
          </a:p>
          <a:p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190 </a:t>
            </a:r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8, </a:t>
            </a:r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Nhuận</a:t>
            </a:r>
            <a:endParaRPr lang="en-US" sz="1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08.38424722</a:t>
            </a:r>
          </a:p>
          <a:p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ebsite</a:t>
            </a:r>
            <a:r>
              <a:rPr lang="en-US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https://mamnonsonca8phunhuan.hcm.edu.vn</a:t>
            </a:r>
            <a:endParaRPr lang="en-US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5203068" y="2732690"/>
            <a:ext cx="3902295" cy="337382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 TUYỂN ĐỢT 2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ếu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ctr"/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200" b="1" dirty="0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200" b="1" dirty="0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19/7/2024 </a:t>
            </a:r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200" b="1" dirty="0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17h00 </a:t>
            </a:r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200" b="1" dirty="0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22/7/2024</a:t>
            </a:r>
          </a:p>
          <a:p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trúng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</a:p>
          <a:p>
            <a:pPr marL="285750" indent="-285750">
              <a:buFontTx/>
              <a:buChar char="-"/>
            </a:pP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BHYT</a:t>
            </a:r>
          </a:p>
          <a:p>
            <a:pPr marL="285750" indent="-285750">
              <a:buFontTx/>
              <a:buChar char="-"/>
            </a:pP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84524" y="3696237"/>
            <a:ext cx="5063779" cy="2756078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01/07/2024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trúng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8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website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https://mamnonsonca8phunhuan.hcm.edu.vn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https://tuyensinhdaucap.hcm.edu.vn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dân,nhập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Click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ý: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Ngày 25/6/2024 </a:t>
            </a:r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1200" b="1" dirty="0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1200" b="1" dirty="0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1200" b="1" dirty="0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1200" b="1" dirty="0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link </a:t>
            </a:r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200" b="1" dirty="0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200" b="1" dirty="0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200" b="1" dirty="0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1200" b="1" dirty="0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1200" b="1" dirty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1200" b="1" dirty="0">
              <a:solidFill>
                <a:srgbClr val="0096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02/07/2024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chỉ:</a:t>
            </a:r>
            <a:r>
              <a:rPr lang="en-US" sz="1200" b="1" dirty="0" err="1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200" b="1" dirty="0">
                <a:solidFill>
                  <a:srgbClr val="009644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://tuyensinhdaucap.hcm.edu.vn</a:t>
            </a:r>
            <a:endParaRPr lang="en-US" sz="1200" b="1" dirty="0">
              <a:solidFill>
                <a:srgbClr val="0096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970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480f6609812271f56e53f2aff71704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b48d77c16982ba2890c3fe2b4c067b2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0717D-CB20-4004-8DD0-01756D9D039A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16c05727-aa75-4e4a-9b5f-8a80a1165891"/>
    <ds:schemaRef ds:uri="71af3243-3dd4-4a8d-8c0d-dd76da1f02a5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620A972-1CDD-4EF3-89C2-EBD9E5E1FD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A56FF6-92BD-46DE-9059-01B9F08E88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325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2022-01-02T03:35:31Z</dcterms:created>
  <dcterms:modified xsi:type="dcterms:W3CDTF">2024-06-20T03:44:28Z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