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42794238" cy="30267275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OME" initials="H" lastIdx="1" clrIdx="0">
    <p:extLst>
      <p:ext uri="{19B8F6BF-5375-455C-9EA6-DF929625EA0E}">
        <p15:presenceInfo xmlns:p15="http://schemas.microsoft.com/office/powerpoint/2012/main" userId="HOM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993"/>
    <a:srgbClr val="D71249"/>
    <a:srgbClr val="04DBE6"/>
    <a:srgbClr val="0BC9C5"/>
    <a:srgbClr val="0DE5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26" d="100"/>
          <a:sy n="26" d="100"/>
        </p:scale>
        <p:origin x="1380" y="-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9F79F4-FCFE-4B5C-99D7-080FD50F023C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1573B3-5170-4D68-900C-3D572F5D1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774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CECB30F-5CDC-4C1B-B609-D2BF9D91F2B7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87463" y="1162050"/>
            <a:ext cx="4435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07C54C0-1BD7-471B-A0B4-212F8A0F8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226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981723" rtl="0" eaLnBrk="1" latinLnBrk="0" hangingPunct="1">
      <a:defRPr sz="3913" kern="1200">
        <a:solidFill>
          <a:schemeClr val="tx1"/>
        </a:solidFill>
        <a:latin typeface="+mn-lt"/>
        <a:ea typeface="+mn-ea"/>
        <a:cs typeface="+mn-cs"/>
      </a:defRPr>
    </a:lvl1pPr>
    <a:lvl2pPr marL="1490862" algn="l" defTabSz="2981723" rtl="0" eaLnBrk="1" latinLnBrk="0" hangingPunct="1">
      <a:defRPr sz="3913" kern="1200">
        <a:solidFill>
          <a:schemeClr val="tx1"/>
        </a:solidFill>
        <a:latin typeface="+mn-lt"/>
        <a:ea typeface="+mn-ea"/>
        <a:cs typeface="+mn-cs"/>
      </a:defRPr>
    </a:lvl2pPr>
    <a:lvl3pPr marL="2981723" algn="l" defTabSz="2981723" rtl="0" eaLnBrk="1" latinLnBrk="0" hangingPunct="1">
      <a:defRPr sz="3913" kern="1200">
        <a:solidFill>
          <a:schemeClr val="tx1"/>
        </a:solidFill>
        <a:latin typeface="+mn-lt"/>
        <a:ea typeface="+mn-ea"/>
        <a:cs typeface="+mn-cs"/>
      </a:defRPr>
    </a:lvl3pPr>
    <a:lvl4pPr marL="4472586" algn="l" defTabSz="2981723" rtl="0" eaLnBrk="1" latinLnBrk="0" hangingPunct="1">
      <a:defRPr sz="3913" kern="1200">
        <a:solidFill>
          <a:schemeClr val="tx1"/>
        </a:solidFill>
        <a:latin typeface="+mn-lt"/>
        <a:ea typeface="+mn-ea"/>
        <a:cs typeface="+mn-cs"/>
      </a:defRPr>
    </a:lvl4pPr>
    <a:lvl5pPr marL="5963448" algn="l" defTabSz="2981723" rtl="0" eaLnBrk="1" latinLnBrk="0" hangingPunct="1">
      <a:defRPr sz="3913" kern="1200">
        <a:solidFill>
          <a:schemeClr val="tx1"/>
        </a:solidFill>
        <a:latin typeface="+mn-lt"/>
        <a:ea typeface="+mn-ea"/>
        <a:cs typeface="+mn-cs"/>
      </a:defRPr>
    </a:lvl5pPr>
    <a:lvl6pPr marL="7454308" algn="l" defTabSz="2981723" rtl="0" eaLnBrk="1" latinLnBrk="0" hangingPunct="1">
      <a:defRPr sz="3913" kern="1200">
        <a:solidFill>
          <a:schemeClr val="tx1"/>
        </a:solidFill>
        <a:latin typeface="+mn-lt"/>
        <a:ea typeface="+mn-ea"/>
        <a:cs typeface="+mn-cs"/>
      </a:defRPr>
    </a:lvl6pPr>
    <a:lvl7pPr marL="8945170" algn="l" defTabSz="2981723" rtl="0" eaLnBrk="1" latinLnBrk="0" hangingPunct="1">
      <a:defRPr sz="3913" kern="1200">
        <a:solidFill>
          <a:schemeClr val="tx1"/>
        </a:solidFill>
        <a:latin typeface="+mn-lt"/>
        <a:ea typeface="+mn-ea"/>
        <a:cs typeface="+mn-cs"/>
      </a:defRPr>
    </a:lvl7pPr>
    <a:lvl8pPr marL="10436031" algn="l" defTabSz="2981723" rtl="0" eaLnBrk="1" latinLnBrk="0" hangingPunct="1">
      <a:defRPr sz="3913" kern="1200">
        <a:solidFill>
          <a:schemeClr val="tx1"/>
        </a:solidFill>
        <a:latin typeface="+mn-lt"/>
        <a:ea typeface="+mn-ea"/>
        <a:cs typeface="+mn-cs"/>
      </a:defRPr>
    </a:lvl8pPr>
    <a:lvl9pPr marL="11926894" algn="l" defTabSz="2981723" rtl="0" eaLnBrk="1" latinLnBrk="0" hangingPunct="1">
      <a:defRPr sz="391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87463" y="1162050"/>
            <a:ext cx="4435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7C54C0-1BD7-471B-A0B4-212F8A0F871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82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9568" y="4953466"/>
            <a:ext cx="36375102" cy="10537496"/>
          </a:xfrm>
        </p:spPr>
        <p:txBody>
          <a:bodyPr anchor="b"/>
          <a:lstStyle>
            <a:lvl1pPr algn="ctr">
              <a:defRPr sz="26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49280" y="15897328"/>
            <a:ext cx="32095679" cy="7307583"/>
          </a:xfrm>
        </p:spPr>
        <p:txBody>
          <a:bodyPr/>
          <a:lstStyle>
            <a:lvl1pPr marL="0" indent="0" algn="ctr">
              <a:buNone/>
              <a:defRPr sz="10592"/>
            </a:lvl1pPr>
            <a:lvl2pPr marL="2017806" indent="0" algn="ctr">
              <a:buNone/>
              <a:defRPr sz="8827"/>
            </a:lvl2pPr>
            <a:lvl3pPr marL="4035613" indent="0" algn="ctr">
              <a:buNone/>
              <a:defRPr sz="7944"/>
            </a:lvl3pPr>
            <a:lvl4pPr marL="6053419" indent="0" algn="ctr">
              <a:buNone/>
              <a:defRPr sz="7061"/>
            </a:lvl4pPr>
            <a:lvl5pPr marL="8071226" indent="0" algn="ctr">
              <a:buNone/>
              <a:defRPr sz="7061"/>
            </a:lvl5pPr>
            <a:lvl6pPr marL="10089032" indent="0" algn="ctr">
              <a:buNone/>
              <a:defRPr sz="7061"/>
            </a:lvl6pPr>
            <a:lvl7pPr marL="12106839" indent="0" algn="ctr">
              <a:buNone/>
              <a:defRPr sz="7061"/>
            </a:lvl7pPr>
            <a:lvl8pPr marL="14124645" indent="0" algn="ctr">
              <a:buNone/>
              <a:defRPr sz="7061"/>
            </a:lvl8pPr>
            <a:lvl9pPr marL="16142452" indent="0" algn="ctr">
              <a:buNone/>
              <a:defRPr sz="706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20640-1FDB-496B-B58E-FAFC4E109C1E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A5B4-1190-4DB0-BDBF-270FF8E6D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904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20640-1FDB-496B-B58E-FAFC4E109C1E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A5B4-1190-4DB0-BDBF-270FF8E6D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730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624629" y="1611452"/>
            <a:ext cx="9227508" cy="25650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42106" y="1611452"/>
            <a:ext cx="27147595" cy="25650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20640-1FDB-496B-B58E-FAFC4E109C1E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A5B4-1190-4DB0-BDBF-270FF8E6D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825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20640-1FDB-496B-B58E-FAFC4E109C1E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A5B4-1190-4DB0-BDBF-270FF8E6D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557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9818" y="7545809"/>
            <a:ext cx="36910030" cy="12590343"/>
          </a:xfrm>
        </p:spPr>
        <p:txBody>
          <a:bodyPr anchor="b"/>
          <a:lstStyle>
            <a:lvl1pPr>
              <a:defRPr sz="26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19818" y="20255262"/>
            <a:ext cx="36910030" cy="6620964"/>
          </a:xfrm>
        </p:spPr>
        <p:txBody>
          <a:bodyPr/>
          <a:lstStyle>
            <a:lvl1pPr marL="0" indent="0">
              <a:buNone/>
              <a:defRPr sz="10592">
                <a:solidFill>
                  <a:schemeClr val="tx1"/>
                </a:solidFill>
              </a:defRPr>
            </a:lvl1pPr>
            <a:lvl2pPr marL="2017806" indent="0">
              <a:buNone/>
              <a:defRPr sz="8827">
                <a:solidFill>
                  <a:schemeClr val="tx1">
                    <a:tint val="75000"/>
                  </a:schemeClr>
                </a:solidFill>
              </a:defRPr>
            </a:lvl2pPr>
            <a:lvl3pPr marL="4035613" indent="0">
              <a:buNone/>
              <a:defRPr sz="7944">
                <a:solidFill>
                  <a:schemeClr val="tx1">
                    <a:tint val="75000"/>
                  </a:schemeClr>
                </a:solidFill>
              </a:defRPr>
            </a:lvl3pPr>
            <a:lvl4pPr marL="6053419" indent="0">
              <a:buNone/>
              <a:defRPr sz="7061">
                <a:solidFill>
                  <a:schemeClr val="tx1">
                    <a:tint val="75000"/>
                  </a:schemeClr>
                </a:solidFill>
              </a:defRPr>
            </a:lvl4pPr>
            <a:lvl5pPr marL="8071226" indent="0">
              <a:buNone/>
              <a:defRPr sz="7061">
                <a:solidFill>
                  <a:schemeClr val="tx1">
                    <a:tint val="75000"/>
                  </a:schemeClr>
                </a:solidFill>
              </a:defRPr>
            </a:lvl5pPr>
            <a:lvl6pPr marL="10089032" indent="0">
              <a:buNone/>
              <a:defRPr sz="7061">
                <a:solidFill>
                  <a:schemeClr val="tx1">
                    <a:tint val="75000"/>
                  </a:schemeClr>
                </a:solidFill>
              </a:defRPr>
            </a:lvl6pPr>
            <a:lvl7pPr marL="12106839" indent="0">
              <a:buNone/>
              <a:defRPr sz="7061">
                <a:solidFill>
                  <a:schemeClr val="tx1">
                    <a:tint val="75000"/>
                  </a:schemeClr>
                </a:solidFill>
              </a:defRPr>
            </a:lvl7pPr>
            <a:lvl8pPr marL="14124645" indent="0">
              <a:buNone/>
              <a:defRPr sz="7061">
                <a:solidFill>
                  <a:schemeClr val="tx1">
                    <a:tint val="75000"/>
                  </a:schemeClr>
                </a:solidFill>
              </a:defRPr>
            </a:lvl8pPr>
            <a:lvl9pPr marL="16142452" indent="0">
              <a:buNone/>
              <a:defRPr sz="706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20640-1FDB-496B-B58E-FAFC4E109C1E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A5B4-1190-4DB0-BDBF-270FF8E6D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481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42104" y="8057261"/>
            <a:ext cx="18187551" cy="192043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664583" y="8057261"/>
            <a:ext cx="18187551" cy="192043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20640-1FDB-496B-B58E-FAFC4E109C1E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A5B4-1190-4DB0-BDBF-270FF8E6D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364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678" y="1611459"/>
            <a:ext cx="36910030" cy="585027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7682" y="7419688"/>
            <a:ext cx="18103966" cy="3636275"/>
          </a:xfrm>
        </p:spPr>
        <p:txBody>
          <a:bodyPr anchor="b"/>
          <a:lstStyle>
            <a:lvl1pPr marL="0" indent="0">
              <a:buNone/>
              <a:defRPr sz="10592" b="1"/>
            </a:lvl1pPr>
            <a:lvl2pPr marL="2017806" indent="0">
              <a:buNone/>
              <a:defRPr sz="8827" b="1"/>
            </a:lvl2pPr>
            <a:lvl3pPr marL="4035613" indent="0">
              <a:buNone/>
              <a:defRPr sz="7944" b="1"/>
            </a:lvl3pPr>
            <a:lvl4pPr marL="6053419" indent="0">
              <a:buNone/>
              <a:defRPr sz="7061" b="1"/>
            </a:lvl4pPr>
            <a:lvl5pPr marL="8071226" indent="0">
              <a:buNone/>
              <a:defRPr sz="7061" b="1"/>
            </a:lvl5pPr>
            <a:lvl6pPr marL="10089032" indent="0">
              <a:buNone/>
              <a:defRPr sz="7061" b="1"/>
            </a:lvl6pPr>
            <a:lvl7pPr marL="12106839" indent="0">
              <a:buNone/>
              <a:defRPr sz="7061" b="1"/>
            </a:lvl7pPr>
            <a:lvl8pPr marL="14124645" indent="0">
              <a:buNone/>
              <a:defRPr sz="7061" b="1"/>
            </a:lvl8pPr>
            <a:lvl9pPr marL="16142452" indent="0">
              <a:buNone/>
              <a:defRPr sz="706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47682" y="11055963"/>
            <a:ext cx="18103966" cy="162616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664585" y="7419688"/>
            <a:ext cx="18193125" cy="3636275"/>
          </a:xfrm>
        </p:spPr>
        <p:txBody>
          <a:bodyPr anchor="b"/>
          <a:lstStyle>
            <a:lvl1pPr marL="0" indent="0">
              <a:buNone/>
              <a:defRPr sz="10592" b="1"/>
            </a:lvl1pPr>
            <a:lvl2pPr marL="2017806" indent="0">
              <a:buNone/>
              <a:defRPr sz="8827" b="1"/>
            </a:lvl2pPr>
            <a:lvl3pPr marL="4035613" indent="0">
              <a:buNone/>
              <a:defRPr sz="7944" b="1"/>
            </a:lvl3pPr>
            <a:lvl4pPr marL="6053419" indent="0">
              <a:buNone/>
              <a:defRPr sz="7061" b="1"/>
            </a:lvl4pPr>
            <a:lvl5pPr marL="8071226" indent="0">
              <a:buNone/>
              <a:defRPr sz="7061" b="1"/>
            </a:lvl5pPr>
            <a:lvl6pPr marL="10089032" indent="0">
              <a:buNone/>
              <a:defRPr sz="7061" b="1"/>
            </a:lvl6pPr>
            <a:lvl7pPr marL="12106839" indent="0">
              <a:buNone/>
              <a:defRPr sz="7061" b="1"/>
            </a:lvl7pPr>
            <a:lvl8pPr marL="14124645" indent="0">
              <a:buNone/>
              <a:defRPr sz="7061" b="1"/>
            </a:lvl8pPr>
            <a:lvl9pPr marL="16142452" indent="0">
              <a:buNone/>
              <a:defRPr sz="706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664585" y="11055963"/>
            <a:ext cx="18193125" cy="162616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20640-1FDB-496B-B58E-FAFC4E109C1E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A5B4-1190-4DB0-BDBF-270FF8E6D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79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20640-1FDB-496B-B58E-FAFC4E109C1E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A5B4-1190-4DB0-BDBF-270FF8E6D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665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20640-1FDB-496B-B58E-FAFC4E109C1E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A5B4-1190-4DB0-BDBF-270FF8E6D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826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678" y="2017818"/>
            <a:ext cx="13802256" cy="7062364"/>
          </a:xfrm>
        </p:spPr>
        <p:txBody>
          <a:bodyPr anchor="b"/>
          <a:lstStyle>
            <a:lvl1pPr>
              <a:defRPr sz="1412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93125" y="4357934"/>
            <a:ext cx="21664583" cy="21509383"/>
          </a:xfrm>
        </p:spPr>
        <p:txBody>
          <a:bodyPr/>
          <a:lstStyle>
            <a:lvl1pPr>
              <a:defRPr sz="14123"/>
            </a:lvl1pPr>
            <a:lvl2pPr>
              <a:defRPr sz="12358"/>
            </a:lvl2pPr>
            <a:lvl3pPr>
              <a:defRPr sz="10592"/>
            </a:lvl3pPr>
            <a:lvl4pPr>
              <a:defRPr sz="8827"/>
            </a:lvl4pPr>
            <a:lvl5pPr>
              <a:defRPr sz="8827"/>
            </a:lvl5pPr>
            <a:lvl6pPr>
              <a:defRPr sz="8827"/>
            </a:lvl6pPr>
            <a:lvl7pPr>
              <a:defRPr sz="8827"/>
            </a:lvl7pPr>
            <a:lvl8pPr>
              <a:defRPr sz="8827"/>
            </a:lvl8pPr>
            <a:lvl9pPr>
              <a:defRPr sz="882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7678" y="9080183"/>
            <a:ext cx="13802256" cy="16822161"/>
          </a:xfrm>
        </p:spPr>
        <p:txBody>
          <a:bodyPr/>
          <a:lstStyle>
            <a:lvl1pPr marL="0" indent="0">
              <a:buNone/>
              <a:defRPr sz="7061"/>
            </a:lvl1pPr>
            <a:lvl2pPr marL="2017806" indent="0">
              <a:buNone/>
              <a:defRPr sz="6179"/>
            </a:lvl2pPr>
            <a:lvl3pPr marL="4035613" indent="0">
              <a:buNone/>
              <a:defRPr sz="5296"/>
            </a:lvl3pPr>
            <a:lvl4pPr marL="6053419" indent="0">
              <a:buNone/>
              <a:defRPr sz="4413"/>
            </a:lvl4pPr>
            <a:lvl5pPr marL="8071226" indent="0">
              <a:buNone/>
              <a:defRPr sz="4413"/>
            </a:lvl5pPr>
            <a:lvl6pPr marL="10089032" indent="0">
              <a:buNone/>
              <a:defRPr sz="4413"/>
            </a:lvl6pPr>
            <a:lvl7pPr marL="12106839" indent="0">
              <a:buNone/>
              <a:defRPr sz="4413"/>
            </a:lvl7pPr>
            <a:lvl8pPr marL="14124645" indent="0">
              <a:buNone/>
              <a:defRPr sz="4413"/>
            </a:lvl8pPr>
            <a:lvl9pPr marL="16142452" indent="0">
              <a:buNone/>
              <a:defRPr sz="441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20640-1FDB-496B-B58E-FAFC4E109C1E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A5B4-1190-4DB0-BDBF-270FF8E6D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706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678" y="2017818"/>
            <a:ext cx="13802256" cy="7062364"/>
          </a:xfrm>
        </p:spPr>
        <p:txBody>
          <a:bodyPr anchor="b"/>
          <a:lstStyle>
            <a:lvl1pPr>
              <a:defRPr sz="1412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193125" y="4357934"/>
            <a:ext cx="21664583" cy="21509383"/>
          </a:xfrm>
        </p:spPr>
        <p:txBody>
          <a:bodyPr anchor="t"/>
          <a:lstStyle>
            <a:lvl1pPr marL="0" indent="0">
              <a:buNone/>
              <a:defRPr sz="14123"/>
            </a:lvl1pPr>
            <a:lvl2pPr marL="2017806" indent="0">
              <a:buNone/>
              <a:defRPr sz="12358"/>
            </a:lvl2pPr>
            <a:lvl3pPr marL="4035613" indent="0">
              <a:buNone/>
              <a:defRPr sz="10592"/>
            </a:lvl3pPr>
            <a:lvl4pPr marL="6053419" indent="0">
              <a:buNone/>
              <a:defRPr sz="8827"/>
            </a:lvl4pPr>
            <a:lvl5pPr marL="8071226" indent="0">
              <a:buNone/>
              <a:defRPr sz="8827"/>
            </a:lvl5pPr>
            <a:lvl6pPr marL="10089032" indent="0">
              <a:buNone/>
              <a:defRPr sz="8827"/>
            </a:lvl6pPr>
            <a:lvl7pPr marL="12106839" indent="0">
              <a:buNone/>
              <a:defRPr sz="8827"/>
            </a:lvl7pPr>
            <a:lvl8pPr marL="14124645" indent="0">
              <a:buNone/>
              <a:defRPr sz="8827"/>
            </a:lvl8pPr>
            <a:lvl9pPr marL="16142452" indent="0">
              <a:buNone/>
              <a:defRPr sz="882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7678" y="9080183"/>
            <a:ext cx="13802256" cy="16822161"/>
          </a:xfrm>
        </p:spPr>
        <p:txBody>
          <a:bodyPr/>
          <a:lstStyle>
            <a:lvl1pPr marL="0" indent="0">
              <a:buNone/>
              <a:defRPr sz="7061"/>
            </a:lvl1pPr>
            <a:lvl2pPr marL="2017806" indent="0">
              <a:buNone/>
              <a:defRPr sz="6179"/>
            </a:lvl2pPr>
            <a:lvl3pPr marL="4035613" indent="0">
              <a:buNone/>
              <a:defRPr sz="5296"/>
            </a:lvl3pPr>
            <a:lvl4pPr marL="6053419" indent="0">
              <a:buNone/>
              <a:defRPr sz="4413"/>
            </a:lvl4pPr>
            <a:lvl5pPr marL="8071226" indent="0">
              <a:buNone/>
              <a:defRPr sz="4413"/>
            </a:lvl5pPr>
            <a:lvl6pPr marL="10089032" indent="0">
              <a:buNone/>
              <a:defRPr sz="4413"/>
            </a:lvl6pPr>
            <a:lvl7pPr marL="12106839" indent="0">
              <a:buNone/>
              <a:defRPr sz="4413"/>
            </a:lvl7pPr>
            <a:lvl8pPr marL="14124645" indent="0">
              <a:buNone/>
              <a:defRPr sz="4413"/>
            </a:lvl8pPr>
            <a:lvl9pPr marL="16142452" indent="0">
              <a:buNone/>
              <a:defRPr sz="441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20640-1FDB-496B-B58E-FAFC4E109C1E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A5B4-1190-4DB0-BDBF-270FF8E6D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081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42104" y="1611459"/>
            <a:ext cx="36910030" cy="58502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2104" y="8057261"/>
            <a:ext cx="36910030" cy="192043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42104" y="28053287"/>
            <a:ext cx="9628704" cy="16114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20640-1FDB-496B-B58E-FAFC4E109C1E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175592" y="28053287"/>
            <a:ext cx="14443055" cy="16114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223430" y="28053287"/>
            <a:ext cx="9628704" cy="16114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AA5B4-1190-4DB0-BDBF-270FF8E6D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748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4035613" rtl="0" eaLnBrk="1" latinLnBrk="0" hangingPunct="1">
        <a:lnSpc>
          <a:spcPct val="90000"/>
        </a:lnSpc>
        <a:spcBef>
          <a:spcPct val="0"/>
        </a:spcBef>
        <a:buNone/>
        <a:defRPr sz="1941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8903" indent="-1008903" algn="l" defTabSz="4035613" rtl="0" eaLnBrk="1" latinLnBrk="0" hangingPunct="1">
        <a:lnSpc>
          <a:spcPct val="90000"/>
        </a:lnSpc>
        <a:spcBef>
          <a:spcPts val="4413"/>
        </a:spcBef>
        <a:buFont typeface="Arial" panose="020B0604020202020204" pitchFamily="34" charset="0"/>
        <a:buChar char="•"/>
        <a:defRPr sz="12358" kern="1200">
          <a:solidFill>
            <a:schemeClr val="tx1"/>
          </a:solidFill>
          <a:latin typeface="+mn-lt"/>
          <a:ea typeface="+mn-ea"/>
          <a:cs typeface="+mn-cs"/>
        </a:defRPr>
      </a:lvl1pPr>
      <a:lvl2pPr marL="3026710" indent="-1008903" algn="l" defTabSz="4035613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10592" kern="1200">
          <a:solidFill>
            <a:schemeClr val="tx1"/>
          </a:solidFill>
          <a:latin typeface="+mn-lt"/>
          <a:ea typeface="+mn-ea"/>
          <a:cs typeface="+mn-cs"/>
        </a:defRPr>
      </a:lvl2pPr>
      <a:lvl3pPr marL="5044516" indent="-1008903" algn="l" defTabSz="4035613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8827" kern="1200">
          <a:solidFill>
            <a:schemeClr val="tx1"/>
          </a:solidFill>
          <a:latin typeface="+mn-lt"/>
          <a:ea typeface="+mn-ea"/>
          <a:cs typeface="+mn-cs"/>
        </a:defRPr>
      </a:lvl3pPr>
      <a:lvl4pPr marL="7062323" indent="-1008903" algn="l" defTabSz="4035613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4" kern="1200">
          <a:solidFill>
            <a:schemeClr val="tx1"/>
          </a:solidFill>
          <a:latin typeface="+mn-lt"/>
          <a:ea typeface="+mn-ea"/>
          <a:cs typeface="+mn-cs"/>
        </a:defRPr>
      </a:lvl4pPr>
      <a:lvl5pPr marL="9080129" indent="-1008903" algn="l" defTabSz="4035613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4" kern="1200">
          <a:solidFill>
            <a:schemeClr val="tx1"/>
          </a:solidFill>
          <a:latin typeface="+mn-lt"/>
          <a:ea typeface="+mn-ea"/>
          <a:cs typeface="+mn-cs"/>
        </a:defRPr>
      </a:lvl5pPr>
      <a:lvl6pPr marL="11097936" indent="-1008903" algn="l" defTabSz="4035613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4" kern="1200">
          <a:solidFill>
            <a:schemeClr val="tx1"/>
          </a:solidFill>
          <a:latin typeface="+mn-lt"/>
          <a:ea typeface="+mn-ea"/>
          <a:cs typeface="+mn-cs"/>
        </a:defRPr>
      </a:lvl6pPr>
      <a:lvl7pPr marL="13115742" indent="-1008903" algn="l" defTabSz="4035613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4" kern="1200">
          <a:solidFill>
            <a:schemeClr val="tx1"/>
          </a:solidFill>
          <a:latin typeface="+mn-lt"/>
          <a:ea typeface="+mn-ea"/>
          <a:cs typeface="+mn-cs"/>
        </a:defRPr>
      </a:lvl7pPr>
      <a:lvl8pPr marL="15133549" indent="-1008903" algn="l" defTabSz="4035613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4" kern="1200">
          <a:solidFill>
            <a:schemeClr val="tx1"/>
          </a:solidFill>
          <a:latin typeface="+mn-lt"/>
          <a:ea typeface="+mn-ea"/>
          <a:cs typeface="+mn-cs"/>
        </a:defRPr>
      </a:lvl8pPr>
      <a:lvl9pPr marL="17151355" indent="-1008903" algn="l" defTabSz="4035613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1pPr>
      <a:lvl2pPr marL="2017806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2pPr>
      <a:lvl3pPr marL="4035613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3pPr>
      <a:lvl4pPr marL="6053419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4pPr>
      <a:lvl5pPr marL="8071226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5pPr>
      <a:lvl6pPr marL="10089032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6pPr>
      <a:lvl7pPr marL="12106839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7pPr>
      <a:lvl8pPr marL="14124645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8pPr>
      <a:lvl9pPr marL="16142452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id="{33BEC50A-C84E-4E61-A106-C2E997C59F0C}"/>
              </a:ext>
            </a:extLst>
          </p:cNvPr>
          <p:cNvSpPr txBox="1"/>
          <p:nvPr/>
        </p:nvSpPr>
        <p:spPr>
          <a:xfrm>
            <a:off x="6992672" y="2234858"/>
            <a:ext cx="307644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2438590">
              <a:defRPr/>
            </a:pPr>
            <a:r>
              <a:rPr lang="en-US" sz="96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HƯỚNG DẪN THÊM CÁCH </a:t>
            </a:r>
            <a:r>
              <a:rPr lang="en-US" sz="9600" b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ĐÓNG</a:t>
            </a:r>
            <a:r>
              <a:rPr lang="en-US" sz="96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CÁC</a:t>
            </a:r>
            <a:r>
              <a:rPr lang="en-US" sz="96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9600" b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KHOẢN</a:t>
            </a:r>
            <a:r>
              <a:rPr lang="en-US" sz="96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THU</a:t>
            </a: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3E92A21C-061B-4F9B-8AC3-3A84A09AAF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97" y="43976911"/>
            <a:ext cx="42794238" cy="1149002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DBFE9C60-53F5-4D44-8C88-59E5DB92D67C}"/>
              </a:ext>
            </a:extLst>
          </p:cNvPr>
          <p:cNvSpPr txBox="1"/>
          <p:nvPr/>
        </p:nvSpPr>
        <p:spPr>
          <a:xfrm>
            <a:off x="2807397" y="4261718"/>
            <a:ext cx="38205096" cy="23637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6000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  <a:sym typeface="Wingdings" panose="05000000000000000000" pitchFamily="2" charset="2"/>
              </a:rPr>
              <a:t>Kính</a:t>
            </a:r>
            <a:r>
              <a:rPr lang="en-US" sz="6000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6000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  <a:sym typeface="Wingdings" panose="05000000000000000000" pitchFamily="2" charset="2"/>
              </a:rPr>
              <a:t>gửi</a:t>
            </a:r>
            <a:r>
              <a:rPr lang="en-US" sz="6000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6000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  <a:sym typeface="Wingdings" panose="05000000000000000000" pitchFamily="2" charset="2"/>
              </a:rPr>
              <a:t>Quý</a:t>
            </a:r>
            <a:r>
              <a:rPr lang="en-US" sz="6000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6000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  <a:sym typeface="Wingdings" panose="05000000000000000000" pitchFamily="2" charset="2"/>
              </a:rPr>
              <a:t>Phụ</a:t>
            </a:r>
            <a:r>
              <a:rPr lang="en-US" sz="6000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6000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  <a:sym typeface="Wingdings" panose="05000000000000000000" pitchFamily="2" charset="2"/>
              </a:rPr>
              <a:t>huynh</a:t>
            </a:r>
            <a:r>
              <a:rPr lang="en-US" sz="6000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  <a:sym typeface="Wingdings" panose="05000000000000000000" pitchFamily="2" charset="2"/>
              </a:rPr>
              <a:t>!</a:t>
            </a:r>
          </a:p>
          <a:p>
            <a:pPr algn="just">
              <a:lnSpc>
                <a:spcPct val="150000"/>
              </a:lnSpc>
            </a:pPr>
            <a:r>
              <a:rPr lang="en-US" sz="6000" dirty="0" err="1" smtClean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Trường</a:t>
            </a:r>
            <a:r>
              <a:rPr lang="en-US" sz="6000" dirty="0" smtClean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dirty="0" err="1" smtClean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Mầm</a:t>
            </a:r>
            <a:r>
              <a:rPr lang="en-US" sz="6000" dirty="0" smtClean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non Sơn Ca </a:t>
            </a:r>
            <a:r>
              <a:rPr lang="en-US" sz="6000" dirty="0" err="1" smtClean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kính</a:t>
            </a:r>
            <a:r>
              <a:rPr lang="en-US" sz="6000" dirty="0" smtClean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gửi</a:t>
            </a:r>
            <a:r>
              <a:rPr lang="en-US" sz="6000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Quý</a:t>
            </a:r>
            <a:r>
              <a:rPr lang="en-US" sz="6000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Phụ</a:t>
            </a:r>
            <a:r>
              <a:rPr lang="en-US" sz="6000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huynh</a:t>
            </a:r>
            <a:r>
              <a:rPr lang="en-US" sz="6000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về</a:t>
            </a:r>
            <a:r>
              <a:rPr lang="en-US" sz="6000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vi-VN" sz="6000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hướng dẫn thêm cách đóng </a:t>
            </a:r>
            <a:r>
              <a:rPr lang="en-US" sz="6000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các</a:t>
            </a:r>
            <a:r>
              <a:rPr lang="en-US" sz="6000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khoản</a:t>
            </a:r>
            <a:r>
              <a:rPr lang="en-US" sz="6000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thu</a:t>
            </a:r>
            <a:r>
              <a:rPr lang="en-US" sz="6000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vi-VN" sz="6000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của học sinh</a:t>
            </a:r>
            <a:r>
              <a:rPr lang="en-US" sz="6000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6000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Quý</a:t>
            </a:r>
            <a:r>
              <a:rPr lang="en-US" sz="6000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vi-VN" sz="6000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Phụ Huynh</a:t>
            </a:r>
            <a:r>
              <a:rPr lang="en-US" sz="6000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có</a:t>
            </a:r>
            <a:r>
              <a:rPr lang="en-US" sz="6000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thể</a:t>
            </a:r>
            <a:r>
              <a:rPr lang="vi-VN" sz="6000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vi-VN" sz="60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chuyển khoản trực tiếp vào tài khoản của </a:t>
            </a:r>
            <a:r>
              <a:rPr lang="en-US" sz="6000" b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Nhà</a:t>
            </a:r>
            <a:r>
              <a:rPr lang="en-US" sz="60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trường</a:t>
            </a:r>
            <a:r>
              <a:rPr lang="vi-VN" sz="60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bằng</a:t>
            </a:r>
            <a:r>
              <a:rPr lang="en-US" sz="6000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cách</a:t>
            </a:r>
            <a:r>
              <a:rPr lang="en-US" sz="6000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QUÉT MÃ QR </a:t>
            </a:r>
            <a:r>
              <a:rPr lang="en-US" sz="6000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hoặc</a:t>
            </a:r>
            <a:r>
              <a:rPr lang="en-US" sz="6000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dirty="0" err="1" smtClean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nhập</a:t>
            </a:r>
            <a:r>
              <a:rPr lang="en-US" sz="6000" dirty="0" smtClean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đầy</a:t>
            </a:r>
            <a:r>
              <a:rPr lang="en-US" sz="6000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đủ</a:t>
            </a:r>
            <a:r>
              <a:rPr lang="en-US" sz="6000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thông</a:t>
            </a:r>
            <a:r>
              <a:rPr lang="en-US" sz="6000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tin </a:t>
            </a:r>
            <a:r>
              <a:rPr lang="en-US" sz="6000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chuyển</a:t>
            </a:r>
            <a:r>
              <a:rPr lang="en-US" sz="6000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khoản</a:t>
            </a:r>
            <a:r>
              <a:rPr lang="en-US" sz="6000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như</a:t>
            </a:r>
            <a:r>
              <a:rPr lang="en-US" sz="6000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sau</a:t>
            </a:r>
            <a:r>
              <a:rPr lang="en-US" sz="6000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en-US" sz="6000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								 	</a:t>
            </a:r>
            <a:r>
              <a:rPr lang="en-US" sz="6000" b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Tên</a:t>
            </a:r>
            <a:r>
              <a:rPr lang="en-US" sz="60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tài </a:t>
            </a:r>
            <a:r>
              <a:rPr lang="en-US" sz="6000" b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khoản</a:t>
            </a:r>
            <a:r>
              <a:rPr lang="en-US" sz="60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:	TRƯỜNG </a:t>
            </a:r>
            <a:r>
              <a:rPr lang="en-US" sz="6000" b="1" dirty="0" smtClean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MẦM NON SƠN CA</a:t>
            </a:r>
            <a:endParaRPr lang="en-US" sz="6000" b="1" dirty="0">
              <a:solidFill>
                <a:srgbClr val="005993"/>
              </a:solidFill>
              <a:latin typeface="Times" panose="02020603050405020304" pitchFamily="18" charset="0"/>
              <a:ea typeface="Tahoma" panose="020B0604030504040204" pitchFamily="34" charset="0"/>
              <a:cs typeface="Times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60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									</a:t>
            </a:r>
            <a:r>
              <a:rPr lang="en-US" sz="6000" b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Số</a:t>
            </a:r>
            <a:r>
              <a:rPr lang="en-US" sz="60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Tài </a:t>
            </a:r>
            <a:r>
              <a:rPr lang="en-US" sz="6000" b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khoản</a:t>
            </a:r>
            <a:r>
              <a:rPr lang="en-US" sz="60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	: </a:t>
            </a:r>
            <a:r>
              <a:rPr lang="en-US" sz="60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119002938448</a:t>
            </a:r>
          </a:p>
          <a:p>
            <a:pPr algn="just">
              <a:lnSpc>
                <a:spcPct val="150000"/>
              </a:lnSpc>
            </a:pPr>
            <a:r>
              <a:rPr lang="en-US" sz="60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	</a:t>
            </a:r>
            <a:r>
              <a:rPr lang="en-US" sz="60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								</a:t>
            </a:r>
            <a:r>
              <a:rPr lang="en-US" sz="6000" b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Tên</a:t>
            </a:r>
            <a:r>
              <a:rPr lang="en-US" sz="60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Ngân hàng: </a:t>
            </a:r>
            <a:r>
              <a:rPr lang="en-US" sz="6000" b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Vietinbank</a:t>
            </a:r>
            <a:r>
              <a:rPr lang="en-US" sz="60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Chi </a:t>
            </a:r>
            <a:r>
              <a:rPr lang="en-US" sz="6000" b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nhánh</a:t>
            </a:r>
            <a:r>
              <a:rPr lang="en-US" sz="60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Bắc </a:t>
            </a:r>
            <a:r>
              <a:rPr lang="en-US" sz="6000" b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Sài</a:t>
            </a:r>
            <a:r>
              <a:rPr lang="en-US" sz="60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Gòn</a:t>
            </a:r>
            <a:endParaRPr lang="en-US" sz="6000" b="1" dirty="0">
              <a:solidFill>
                <a:srgbClr val="005993"/>
              </a:solidFill>
              <a:latin typeface="Times" panose="02020603050405020304" pitchFamily="18" charset="0"/>
              <a:ea typeface="Tahoma" panose="020B0604030504040204" pitchFamily="34" charset="0"/>
              <a:cs typeface="Times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60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									</a:t>
            </a:r>
            <a:r>
              <a:rPr lang="en-US" sz="6000" b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Nội</a:t>
            </a:r>
            <a:r>
              <a:rPr lang="en-US" sz="60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b="1" dirty="0" smtClean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dung: </a:t>
            </a:r>
            <a:r>
              <a:rPr lang="en-US" sz="60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4 SỐ CUỐI MÃ THANH TOÁN (MÃ SSC)_HỌ TÊN HỌC </a:t>
            </a:r>
            <a:r>
              <a:rPr lang="en-US" sz="6000" b="1" dirty="0" smtClean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SINH_LỚP_THÁNG.....</a:t>
            </a:r>
            <a:endParaRPr lang="en-US" sz="6000" b="1" dirty="0">
              <a:solidFill>
                <a:srgbClr val="005993"/>
              </a:solidFill>
              <a:latin typeface="Times" panose="02020603050405020304" pitchFamily="18" charset="0"/>
              <a:ea typeface="Tahoma" panose="020B0604030504040204" pitchFamily="34" charset="0"/>
              <a:cs typeface="Times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60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																	</a:t>
            </a:r>
            <a:r>
              <a:rPr lang="en-US" sz="6000" b="1" i="1" dirty="0">
                <a:solidFill>
                  <a:srgbClr val="FF0000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	</a:t>
            </a:r>
            <a:r>
              <a:rPr lang="en-US" sz="6000" b="1" i="1" dirty="0" err="1">
                <a:solidFill>
                  <a:srgbClr val="FF0000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Ví</a:t>
            </a:r>
            <a:r>
              <a:rPr lang="en-US" sz="6000" b="1" i="1" dirty="0">
                <a:solidFill>
                  <a:srgbClr val="FF0000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b="1" i="1" dirty="0" err="1">
                <a:solidFill>
                  <a:srgbClr val="FF0000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dụ</a:t>
            </a:r>
            <a:r>
              <a:rPr lang="en-US" sz="6000" b="1" i="1" dirty="0">
                <a:solidFill>
                  <a:srgbClr val="FF0000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: </a:t>
            </a:r>
            <a:r>
              <a:rPr lang="en-US" sz="6000" b="1" i="1" dirty="0" err="1">
                <a:solidFill>
                  <a:srgbClr val="FF0000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Mã</a:t>
            </a:r>
            <a:r>
              <a:rPr lang="en-US" sz="6000" b="1" i="1" dirty="0">
                <a:solidFill>
                  <a:srgbClr val="FF0000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SSC: 1202983522007847_ </a:t>
            </a:r>
            <a:r>
              <a:rPr lang="en-US" sz="6000" b="1" i="1" dirty="0" err="1">
                <a:solidFill>
                  <a:srgbClr val="FF0000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Học</a:t>
            </a:r>
            <a:r>
              <a:rPr lang="en-US" sz="6000" b="1" i="1" dirty="0">
                <a:solidFill>
                  <a:srgbClr val="FF0000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b="1" i="1" dirty="0" err="1">
                <a:solidFill>
                  <a:srgbClr val="FF0000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sinh</a:t>
            </a:r>
            <a:r>
              <a:rPr lang="en-US" sz="6000" b="1" i="1" dirty="0">
                <a:solidFill>
                  <a:srgbClr val="FF0000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: </a:t>
            </a:r>
            <a:r>
              <a:rPr lang="en-US" sz="6000" b="1" i="1" dirty="0" err="1">
                <a:solidFill>
                  <a:srgbClr val="FF0000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Nguyễn</a:t>
            </a:r>
            <a:r>
              <a:rPr lang="en-US" sz="6000" b="1" i="1" dirty="0">
                <a:solidFill>
                  <a:srgbClr val="FF0000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b="1" i="1" dirty="0" err="1">
                <a:solidFill>
                  <a:srgbClr val="FF0000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Cát</a:t>
            </a:r>
            <a:r>
              <a:rPr lang="en-US" sz="6000" b="1" i="1" dirty="0">
                <a:solidFill>
                  <a:srgbClr val="FF0000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b="1" i="1" dirty="0" err="1">
                <a:solidFill>
                  <a:srgbClr val="FF0000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Tường_Lớp</a:t>
            </a:r>
            <a:r>
              <a:rPr lang="en-US" sz="6000" b="1" i="1" dirty="0">
                <a:solidFill>
                  <a:srgbClr val="FF0000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: 1A_Tháng 12</a:t>
            </a:r>
          </a:p>
          <a:p>
            <a:pPr algn="just">
              <a:lnSpc>
                <a:spcPct val="150000"/>
              </a:lnSpc>
            </a:pPr>
            <a:r>
              <a:rPr lang="en-US" sz="6000" b="1" i="1" dirty="0">
                <a:solidFill>
                  <a:srgbClr val="FF0000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																		</a:t>
            </a:r>
            <a:r>
              <a:rPr lang="en-US" sz="6000" b="1" i="1" dirty="0" err="1">
                <a:solidFill>
                  <a:srgbClr val="FF0000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Nội</a:t>
            </a:r>
            <a:r>
              <a:rPr lang="en-US" sz="6000" b="1" i="1" dirty="0">
                <a:solidFill>
                  <a:srgbClr val="FF0000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dung: 7847_Nguyễn </a:t>
            </a:r>
            <a:r>
              <a:rPr lang="en-US" sz="6000" b="1" i="1" dirty="0" err="1">
                <a:solidFill>
                  <a:srgbClr val="FF0000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Cát</a:t>
            </a:r>
            <a:r>
              <a:rPr lang="en-US" sz="6000" b="1" i="1" dirty="0">
                <a:solidFill>
                  <a:srgbClr val="FF0000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Tường_1A_Tháng 12</a:t>
            </a:r>
          </a:p>
          <a:p>
            <a:pPr algn="just">
              <a:lnSpc>
                <a:spcPct val="150000"/>
              </a:lnSpc>
            </a:pPr>
            <a:r>
              <a:rPr lang="en-US" sz="60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									SỐ </a:t>
            </a:r>
            <a:r>
              <a:rPr lang="en-US" sz="6000" b="1" dirty="0" smtClean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TIỀN: </a:t>
            </a:r>
            <a:r>
              <a:rPr lang="en-US" sz="60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Theo ĐÚNG </a:t>
            </a:r>
            <a:r>
              <a:rPr lang="en-US" sz="6000" b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số</a:t>
            </a:r>
            <a:r>
              <a:rPr lang="en-US" sz="60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tiền</a:t>
            </a:r>
            <a:r>
              <a:rPr lang="en-US" sz="60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tại</a:t>
            </a:r>
            <a:r>
              <a:rPr lang="en-US" sz="60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Thông </a:t>
            </a:r>
            <a:r>
              <a:rPr lang="en-US" sz="6000" b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báo</a:t>
            </a:r>
            <a:r>
              <a:rPr lang="en-US" sz="60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của</a:t>
            </a:r>
            <a:r>
              <a:rPr lang="en-US" sz="60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N</a:t>
            </a:r>
            <a:r>
              <a:rPr lang="en-US" sz="6000" b="1" dirty="0" err="1" smtClean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hà</a:t>
            </a:r>
            <a:r>
              <a:rPr lang="en-US" sz="6000" b="1" dirty="0" smtClean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trường</a:t>
            </a:r>
            <a:r>
              <a:rPr lang="en-US" sz="60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b="1" dirty="0">
                <a:solidFill>
                  <a:srgbClr val="FF0000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(</a:t>
            </a:r>
            <a:r>
              <a:rPr lang="en-US" sz="6000" b="1" dirty="0" err="1">
                <a:solidFill>
                  <a:srgbClr val="FF0000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kể</a:t>
            </a:r>
            <a:r>
              <a:rPr lang="en-US" sz="6000" b="1" dirty="0">
                <a:solidFill>
                  <a:srgbClr val="FF0000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cả</a:t>
            </a:r>
            <a:r>
              <a:rPr lang="en-US" sz="6000" b="1" dirty="0">
                <a:solidFill>
                  <a:srgbClr val="FF0000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số</a:t>
            </a:r>
            <a:r>
              <a:rPr lang="en-US" sz="6000" b="1" dirty="0">
                <a:solidFill>
                  <a:srgbClr val="FF0000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lẻ</a:t>
            </a:r>
            <a:r>
              <a:rPr lang="en-US" sz="6000" b="1" dirty="0">
                <a:solidFill>
                  <a:srgbClr val="FF0000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)</a:t>
            </a:r>
          </a:p>
          <a:p>
            <a:pPr algn="just">
              <a:lnSpc>
                <a:spcPct val="150000"/>
              </a:lnSpc>
            </a:pPr>
            <a:r>
              <a:rPr lang="en-US" sz="60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									LƯU Ý: </a:t>
            </a:r>
            <a:r>
              <a:rPr lang="vi-VN" sz="60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Trường Mầm non Sơn </a:t>
            </a:r>
            <a:r>
              <a:rPr lang="vi-VN" sz="6000" b="1" dirty="0" smtClean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Ca</a:t>
            </a:r>
            <a:r>
              <a:rPr lang="en-US" sz="6000" b="1" dirty="0" smtClean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chỉ</a:t>
            </a:r>
            <a:r>
              <a:rPr lang="en-US" sz="60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có</a:t>
            </a:r>
            <a:r>
              <a:rPr lang="en-US" sz="60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duy</a:t>
            </a:r>
            <a:r>
              <a:rPr lang="en-US" sz="60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nhất</a:t>
            </a:r>
            <a:r>
              <a:rPr lang="en-US" sz="60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1 </a:t>
            </a:r>
            <a:r>
              <a:rPr lang="en-US" sz="6000" b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số</a:t>
            </a:r>
            <a:r>
              <a:rPr lang="en-US" sz="60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tài </a:t>
            </a:r>
            <a:r>
              <a:rPr lang="en-US" sz="6000" b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khoản</a:t>
            </a:r>
            <a:r>
              <a:rPr lang="en-US" sz="60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119002938448</a:t>
            </a:r>
          </a:p>
          <a:p>
            <a:pPr algn="just">
              <a:lnSpc>
                <a:spcPct val="150000"/>
              </a:lnSpc>
            </a:pP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Để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thuận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tiện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cho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việc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thanh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toán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các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khoản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thu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và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tra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soát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gạch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nợ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cho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học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sinh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,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Quý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Phụ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huynh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vui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lòng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nhập</a:t>
            </a:r>
            <a:r>
              <a:rPr lang="en-US" sz="60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ĐÚNG </a:t>
            </a:r>
            <a:r>
              <a:rPr lang="en-US" sz="6000" b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nội</a:t>
            </a:r>
            <a:r>
              <a:rPr lang="en-US" sz="60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dung </a:t>
            </a:r>
            <a:r>
              <a:rPr lang="en-US" sz="6000" b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thanh</a:t>
            </a:r>
            <a:r>
              <a:rPr lang="en-US" sz="60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toán</a:t>
            </a:r>
            <a:r>
              <a:rPr lang="en-US" sz="60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và</a:t>
            </a:r>
            <a:r>
              <a:rPr lang="en-US" sz="60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số</a:t>
            </a:r>
            <a:r>
              <a:rPr lang="en-US" sz="60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tiền</a:t>
            </a:r>
            <a:r>
              <a:rPr lang="en-US" sz="60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thanh</a:t>
            </a:r>
            <a:r>
              <a:rPr lang="en-US" sz="60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toán</a:t>
            </a:r>
            <a:r>
              <a:rPr lang="en-US" sz="6000" b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, 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b="1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KHÔNG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b="1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CHUYỂN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b="1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DƯ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hoặc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b="1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THIẾU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số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tiền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trên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phiếu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thông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báo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đóng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tiền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hàng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tháng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.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Mọi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thắc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mắc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liên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quan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đến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việc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thanh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toán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các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khoản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thu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,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Quý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Phụ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huynh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có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thể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liên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hệ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đến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vi-VN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Trường Mầm non Sơn Ca </a:t>
            </a:r>
            <a:r>
              <a:rPr lang="en-US" sz="6000" i="1" dirty="0" smtClean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vào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giờ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hành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chánh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thông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qua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số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điện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thoại</a:t>
            </a:r>
            <a:r>
              <a:rPr lang="en-US" sz="6000" i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b="1" i="1" smtClean="0">
                <a:solidFill>
                  <a:srgbClr val="FF0000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0983549438</a:t>
            </a:r>
            <a:endParaRPr lang="en-US" sz="6000" b="1" i="1" dirty="0">
              <a:solidFill>
                <a:srgbClr val="FF0000"/>
              </a:solidFill>
              <a:latin typeface="Times" panose="02020603050405020304" pitchFamily="18" charset="0"/>
              <a:ea typeface="Tahoma" panose="020B0604030504040204" pitchFamily="34" charset="0"/>
              <a:cs typeface="Times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Trân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trọng</a:t>
            </a:r>
            <a:r>
              <a:rPr lang="en-US" sz="6000" i="1" dirty="0">
                <a:solidFill>
                  <a:srgbClr val="005993"/>
                </a:solidFill>
                <a:latin typeface="Times" panose="02020603050405020304" pitchFamily="18" charset="0"/>
                <a:ea typeface="Tahoma" panose="020B0604030504040204" pitchFamily="34" charset="0"/>
                <a:cs typeface="Times" panose="02020603050405020304" pitchFamily="18" charset="0"/>
              </a:rPr>
              <a:t>./.</a:t>
            </a:r>
            <a:endParaRPr lang="en-US" sz="7000" dirty="0">
              <a:solidFill>
                <a:srgbClr val="005993"/>
              </a:solidFill>
              <a:latin typeface="Times" panose="02020603050405020304" pitchFamily="18" charset="0"/>
              <a:ea typeface="Tahoma" panose="020B0604030504040204" pitchFamily="34" charset="0"/>
              <a:cs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854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2619</TotalTime>
  <Words>355</Words>
  <Application>Microsoft Office PowerPoint</Application>
  <PresentationFormat>Custom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Tahoma</vt:lpstr>
      <vt:lpstr>Times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HOME</dc:creator>
  <cp:lastModifiedBy>Nguyen Thi Minh Huyen</cp:lastModifiedBy>
  <cp:revision>121</cp:revision>
  <cp:lastPrinted>2023-11-09T02:22:42Z</cp:lastPrinted>
  <dcterms:created xsi:type="dcterms:W3CDTF">2020-10-03T11:26:24Z</dcterms:created>
  <dcterms:modified xsi:type="dcterms:W3CDTF">2023-12-27T14:34:13Z</dcterms:modified>
</cp:coreProperties>
</file>