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68" r:id="rId6"/>
    <p:sldId id="264" r:id="rId7"/>
    <p:sldId id="262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732DB-9B01-1804-020C-476E3F5C9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D0F256-BF93-5CB7-25DB-B303DE4FCC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A24C7-527A-A35D-5F17-2E991D2B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6DC9-2928-4B21-848D-7DE56E59144C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9C24A-4909-6E9A-59C7-26ED0C1E8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027FE-1999-9EDF-25B1-74AF41D77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BDDB-3981-4A9D-B2B6-0546C161E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54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536DB-5A69-32DB-F99C-1BE446B63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9B91DF-0BF5-257F-C7AF-37725FC6B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642C0-403F-95C9-979A-F2569CF22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6DC9-2928-4B21-848D-7DE56E59144C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F2A01-F79D-FC84-E0B3-A60F3178A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60AD3-A53C-D77A-0C1D-FB86302F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BDDB-3981-4A9D-B2B6-0546C161E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74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CA58E5-561B-69AC-4042-EBDC44EF38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8232B8-47EA-0DCB-4E7B-5D6DF4E12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D21CE-B821-E8C9-254A-AE577DF95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6DC9-2928-4B21-848D-7DE56E59144C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75B81-64E6-51EC-E6EB-00BE05F6D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11043-D346-6594-FB10-E62A4D77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BDDB-3981-4A9D-B2B6-0546C161E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0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DAAD5-A96D-0474-A08B-06242D77B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E4B8E-0694-D553-B60F-77E91ADD3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EB8C5-7D64-08CF-6392-B1EA27C9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6DC9-2928-4B21-848D-7DE56E59144C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C9F4E-71E3-6CA7-0E20-AE8213D9E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A7C8D-0FA6-1559-D0FA-0D5A842A6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BDDB-3981-4A9D-B2B6-0546C161E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86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EB59A-9795-C421-3DFB-EFE2FF618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1972D-F35B-B3EE-4E84-AC6A5E4E0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A05F9-97BC-C8DE-CA0F-CDF5A959F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6DC9-2928-4B21-848D-7DE56E59144C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04B3F-840C-D789-E137-4E656C0C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BBAA0-5A12-CB7C-C01E-FB6C75CA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BDDB-3981-4A9D-B2B6-0546C161E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1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9AD7D-658A-EEF4-5818-FCE3139AA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5851E-F0C2-AE04-9BED-7334C439F8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BFFC9-CC37-0C5F-979A-8A1D48FC7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2986BA-C0FF-E8CA-F0B7-688F9FF1A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6DC9-2928-4B21-848D-7DE56E59144C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68AE1A-E861-2C3F-4EEA-E36DC55DF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F32539-FE14-1753-2C25-6B7647E41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BDDB-3981-4A9D-B2B6-0546C161E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0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56613-AC21-9893-C25E-7EADF75FA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2E29A-40CD-97B8-CCD3-E80AF1F00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9F9FB-FF2E-606C-2E97-597E0DBBD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840551-2371-9420-6BD9-967BCC7679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C2DF25-95F3-BEF9-070B-59356CF9E9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580043-349F-7DB3-9659-A80AD8EE9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6DC9-2928-4B21-848D-7DE56E59144C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B633DE-895C-DF9E-A588-9B88E28BE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4BC40D-09C5-1A66-4BFF-E4BA405D0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BDDB-3981-4A9D-B2B6-0546C161E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31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926A3-FB52-E109-7B9E-40B094331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A156BC-5764-C10F-814B-CDD714184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6DC9-2928-4B21-848D-7DE56E59144C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07DAD7-B7C4-B48F-C9B9-B80B6271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808E28-E684-AA27-1179-01DD66A1E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BDDB-3981-4A9D-B2B6-0546C161E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2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F46CE2-A498-7B37-9B1C-F84729B3F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6DC9-2928-4B21-848D-7DE56E59144C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E5A5D6-DA30-A54C-6B01-327ADB312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4127A-EF0C-E61A-2980-D6E1E1205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BDDB-3981-4A9D-B2B6-0546C161E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93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46525-153B-1BD2-011F-B48E8A82F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F82A1-ACE4-883C-BA2F-D9B09F9C1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3C9FD0-6369-0E36-7168-0A6F8A43B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F5ED7-7316-722B-D862-A5FD9DC96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6DC9-2928-4B21-848D-7DE56E59144C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14BD80-D71D-2829-2877-447C36EC5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02B160-2EFD-D177-B990-F66651513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BDDB-3981-4A9D-B2B6-0546C161E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05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80A67-122E-0AA4-81E4-B0E950FF6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D8DDE4-29D3-5649-872E-2344151CE9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5DC95-6F0D-6E7B-B314-6BC612260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6AD946-0142-261C-C5FA-25278FBC7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6DC9-2928-4B21-848D-7DE56E59144C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5765F-B683-65CF-D0F6-1131C7E4F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6F014-2DE6-9EB9-7C90-8ED977C15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BDDB-3981-4A9D-B2B6-0546C161E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06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83C481-2FD8-8893-A441-452B1AD37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B9A1C-6095-F243-5887-A53E1BF11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781E7-5C08-F271-F990-B667B561D0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66DC9-2928-4B21-848D-7DE56E59144C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293A0-12A7-1FC5-13AC-D9BBDF658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0DE3E-7E35-FE31-1792-6E8436472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EBDDB-3981-4A9D-B2B6-0546C161E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6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watermelon and leaves&#10;&#10;Description automatically generated">
            <a:extLst>
              <a:ext uri="{FF2B5EF4-FFF2-40B4-BE49-F238E27FC236}">
                <a16:creationId xmlns:a16="http://schemas.microsoft.com/office/drawing/2014/main" id="{9BAD4BA3-2A78-F4CE-4435-3C8D9A0D1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01212" y="-2701212"/>
            <a:ext cx="6858001" cy="122604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30943E-A0D9-AE22-8FF6-D46137367E35}"/>
              </a:ext>
            </a:extLst>
          </p:cNvPr>
          <p:cNvSpPr txBox="1"/>
          <p:nvPr/>
        </p:nvSpPr>
        <p:spPr>
          <a:xfrm>
            <a:off x="1203649" y="1221558"/>
            <a:ext cx="9881117" cy="4373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UỶ BAN NHÂN DÂN QUẬN 7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vi-VN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NON TÂN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</a:p>
          <a:p>
            <a:pPr algn="ctr"/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TUYÊN TRUYỀN PHÁP LUẬT </a:t>
            </a:r>
            <a:endParaRPr lang="vi-VN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vi-VN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endParaRPr lang="vi-VN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25/2018/QH14</a:t>
            </a:r>
            <a:endParaRPr lang="vi-VN" sz="2800" b="1" kern="0" dirty="0">
              <a:solidFill>
                <a:srgbClr val="FF000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vi-VN" sz="2800" kern="100" dirty="0">
                <a:solidFill>
                  <a:srgbClr val="FF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 CÁO</a:t>
            </a:r>
            <a:endParaRPr lang="en-US" sz="2800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Tân </a:t>
            </a:r>
            <a:r>
              <a:rPr lang="en-US" sz="24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4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vi-VN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00517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F80486-87C4-0E40-39C2-75FB7ED537D1}"/>
              </a:ext>
            </a:extLst>
          </p:cNvPr>
          <p:cNvSpPr/>
          <p:nvPr/>
        </p:nvSpPr>
        <p:spPr>
          <a:xfrm>
            <a:off x="2940931" y="5878020"/>
            <a:ext cx="6310133" cy="195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 QR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 cáo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</a:pP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watermelon and leaves on a blue background&#10;&#10;Description automatically generated">
            <a:extLst>
              <a:ext uri="{FF2B5EF4-FFF2-40B4-BE49-F238E27FC236}">
                <a16:creationId xmlns:a16="http://schemas.microsoft.com/office/drawing/2014/main" id="{90BA1E81-16CF-798A-7708-1460B346F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243" y="512759"/>
            <a:ext cx="4999508" cy="5238750"/>
          </a:xfrm>
          <a:prstGeom prst="rect">
            <a:avLst/>
          </a:prstGeom>
        </p:spPr>
      </p:pic>
      <p:pic>
        <p:nvPicPr>
          <p:cNvPr id="15" name="Picture 14" descr="A qr code with colorful circles&#10;&#10;Description automatically generated">
            <a:extLst>
              <a:ext uri="{FF2B5EF4-FFF2-40B4-BE49-F238E27FC236}">
                <a16:creationId xmlns:a16="http://schemas.microsoft.com/office/drawing/2014/main" id="{CD984D9A-0C2B-96A1-A046-2F9BD8A37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225" y="1201175"/>
            <a:ext cx="3257550" cy="3447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23509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ectangular frame with a white space&#10;&#10;Description automatically generated">
            <a:extLst>
              <a:ext uri="{FF2B5EF4-FFF2-40B4-BE49-F238E27FC236}">
                <a16:creationId xmlns:a16="http://schemas.microsoft.com/office/drawing/2014/main" id="{DCD47C71-AA85-B403-BC38-9F84AE18D3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7" t="4722" r="8084" b="4444"/>
          <a:stretch/>
        </p:blipFill>
        <p:spPr>
          <a:xfrm rot="5400000">
            <a:off x="2666996" y="-2667000"/>
            <a:ext cx="6857999" cy="12192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686AF5-0930-D4BD-FF68-6CA95EB3E5C5}"/>
              </a:ext>
            </a:extLst>
          </p:cNvPr>
          <p:cNvSpPr txBox="1"/>
          <p:nvPr/>
        </p:nvSpPr>
        <p:spPr>
          <a:xfrm>
            <a:off x="609595" y="399616"/>
            <a:ext cx="10972800" cy="6748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9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 I đ</a:t>
            </a:r>
            <a:r>
              <a:rPr lang="en-US" sz="1900" b="1" i="1" kern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iều</a:t>
            </a:r>
            <a:r>
              <a:rPr lang="en-US" sz="19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vi-VN" sz="19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9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kern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9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kern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9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1900" b="1" i="1" kern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9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kern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19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kern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19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kern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9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kern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9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kern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19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kern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kern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9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kern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19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kern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9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kern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endParaRPr lang="en-US" sz="1900" i="1" kern="100" dirty="0">
              <a:solidFill>
                <a:srgbClr val="0070C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phiền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nhiễu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phiền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cáo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Can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dọa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chuộc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Bao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9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cưỡng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dỗ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chuộc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Mua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chuộc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dọa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19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endParaRPr lang="vi-VN" sz="18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414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ctangular frame with a white space&#10;&#10;Description automatically generated">
            <a:extLst>
              <a:ext uri="{FF2B5EF4-FFF2-40B4-BE49-F238E27FC236}">
                <a16:creationId xmlns:a16="http://schemas.microsoft.com/office/drawing/2014/main" id="{D704F178-6B9B-9DE4-9015-D76A1A8459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" t="4722" r="6667" b="4444"/>
          <a:stretch/>
        </p:blipFill>
        <p:spPr>
          <a:xfrm rot="5400000">
            <a:off x="2666999" y="-2667000"/>
            <a:ext cx="6857999" cy="12192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31B211-69D7-911E-14F7-1B692D3EA22F}"/>
              </a:ext>
            </a:extLst>
          </p:cNvPr>
          <p:cNvSpPr txBox="1"/>
          <p:nvPr/>
        </p:nvSpPr>
        <p:spPr>
          <a:xfrm>
            <a:off x="786881" y="508649"/>
            <a:ext cx="10916816" cy="5924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Chương II </a:t>
            </a:r>
            <a:r>
              <a:rPr lang="vi-VN" sz="2000" b="1" i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b="1" i="1" kern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iều</a:t>
            </a:r>
            <a:r>
              <a:rPr lang="en-US" sz="20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vi-VN" sz="20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kern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kern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kern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kern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kern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kern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kern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kern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endParaRPr lang="en-US" sz="2000" b="1" i="1" kern="100" dirty="0">
              <a:solidFill>
                <a:srgbClr val="0070C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luận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nội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đ)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g)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3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768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flower border with white background&#10;&#10;Description automatically generated">
            <a:extLst>
              <a:ext uri="{FF2B5EF4-FFF2-40B4-BE49-F238E27FC236}">
                <a16:creationId xmlns:a16="http://schemas.microsoft.com/office/drawing/2014/main" id="{68DE9C87-0022-886F-520A-940A6C9FA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7" y="-2667001"/>
            <a:ext cx="6858001" cy="121920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D8E230-1DE0-63DC-C76B-C37DB9FBBE68}"/>
              </a:ext>
            </a:extLst>
          </p:cNvPr>
          <p:cNvSpPr txBox="1"/>
          <p:nvPr/>
        </p:nvSpPr>
        <p:spPr>
          <a:xfrm>
            <a:off x="1862525" y="898200"/>
            <a:ext cx="7987004" cy="4869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UỶ BAN NHÂN DÂN QUẬN 7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vi-VN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NON TÂN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</a:p>
          <a:p>
            <a:pPr algn="ctr"/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TUYÊN TRUYỀN PHÁP LUẬT </a:t>
            </a:r>
            <a:endParaRPr lang="vi-VN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vi-VN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endParaRPr lang="vi-VN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02/2011/QH13</a:t>
            </a:r>
            <a:endParaRPr lang="vi-VN" sz="2800" b="1" kern="0" dirty="0">
              <a:solidFill>
                <a:srgbClr val="FF000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vi-VN" sz="2800" b="1" kern="100" dirty="0">
                <a:solidFill>
                  <a:srgbClr val="FF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 NẠI</a:t>
            </a:r>
            <a:endParaRPr lang="vi-VN" sz="2800" b="1" kern="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Tân </a:t>
            </a:r>
            <a:r>
              <a:rPr lang="en-US" sz="24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4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vi-VN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34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87B81-FFE5-C475-9A8E-14B74E5AF0B9}"/>
              </a:ext>
            </a:extLst>
          </p:cNvPr>
          <p:cNvSpPr/>
          <p:nvPr/>
        </p:nvSpPr>
        <p:spPr>
          <a:xfrm>
            <a:off x="2729245" y="6147443"/>
            <a:ext cx="6310133" cy="202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 QR: Luật khiếu nại</a:t>
            </a:r>
            <a:endParaRPr lang="vi-VN" sz="2400" b="1" kern="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</a:pP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drawing of a gift box&#10;&#10;Description automatically generated">
            <a:extLst>
              <a:ext uri="{FF2B5EF4-FFF2-40B4-BE49-F238E27FC236}">
                <a16:creationId xmlns:a16="http://schemas.microsoft.com/office/drawing/2014/main" id="{275A3459-A62B-6E71-2DBC-640EC88A0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1" y="114301"/>
            <a:ext cx="6194342" cy="6033142"/>
          </a:xfrm>
          <a:prstGeom prst="rect">
            <a:avLst/>
          </a:prstGeom>
        </p:spPr>
      </p:pic>
      <p:pic>
        <p:nvPicPr>
          <p:cNvPr id="6" name="Picture 5" descr="A qr code with different colored circles&#10;&#10;Description automatically generated">
            <a:extLst>
              <a:ext uri="{FF2B5EF4-FFF2-40B4-BE49-F238E27FC236}">
                <a16:creationId xmlns:a16="http://schemas.microsoft.com/office/drawing/2014/main" id="{2BAF1016-7F00-F34E-4388-F71A87A4C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872" y="2924175"/>
            <a:ext cx="3329208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09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ectangular frame with a white space&#10;&#10;Description automatically generated">
            <a:extLst>
              <a:ext uri="{FF2B5EF4-FFF2-40B4-BE49-F238E27FC236}">
                <a16:creationId xmlns:a16="http://schemas.microsoft.com/office/drawing/2014/main" id="{DAC8D97E-4092-DA55-7625-84F7365A3D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" t="4722" r="6667" b="4444"/>
          <a:stretch/>
        </p:blipFill>
        <p:spPr>
          <a:xfrm rot="5400000">
            <a:off x="2666999" y="-2667000"/>
            <a:ext cx="6857999" cy="12192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996AA4-408B-5986-9A3E-FA32F5FE31A6}"/>
              </a:ext>
            </a:extLst>
          </p:cNvPr>
          <p:cNvSpPr txBox="1"/>
          <p:nvPr/>
        </p:nvSpPr>
        <p:spPr>
          <a:xfrm>
            <a:off x="581607" y="507911"/>
            <a:ext cx="11159412" cy="5842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kern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8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en-US" sz="1800" b="1" i="1" kern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8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1800" b="1" i="1" kern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18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endParaRPr lang="en-US" sz="1600" i="1" kern="100" dirty="0">
              <a:solidFill>
                <a:srgbClr val="0070C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phiền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doạ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Ra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Bao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can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giục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cưỡng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dỗ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chuộc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tạc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vu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khống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dọa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Vi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Vi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879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ectangular frame with a white space&#10;&#10;Description automatically generated">
            <a:extLst>
              <a:ext uri="{FF2B5EF4-FFF2-40B4-BE49-F238E27FC236}">
                <a16:creationId xmlns:a16="http://schemas.microsoft.com/office/drawing/2014/main" id="{FC13788A-8C94-9543-EAF0-5D43D897D3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" t="4722" r="6667" b="4444"/>
          <a:stretch/>
        </p:blipFill>
        <p:spPr>
          <a:xfrm rot="5400000">
            <a:off x="2552699" y="-2781300"/>
            <a:ext cx="7105648" cy="124206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E8220F-0DF8-5847-2ABD-EC8C6FCB88BA}"/>
              </a:ext>
            </a:extLst>
          </p:cNvPr>
          <p:cNvSpPr txBox="1"/>
          <p:nvPr/>
        </p:nvSpPr>
        <p:spPr>
          <a:xfrm>
            <a:off x="549143" y="414809"/>
            <a:ext cx="11112759" cy="6028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kern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8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8. </a:t>
            </a:r>
            <a:r>
              <a:rPr lang="en-US" sz="1800" b="1" i="1" kern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8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endParaRPr lang="en-US" sz="1600" i="1" kern="100" dirty="0">
              <a:solidFill>
                <a:srgbClr val="0070C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493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ncil and a white paper&#10;&#10;Description automatically generated">
            <a:extLst>
              <a:ext uri="{FF2B5EF4-FFF2-40B4-BE49-F238E27FC236}">
                <a16:creationId xmlns:a16="http://schemas.microsoft.com/office/drawing/2014/main" id="{B2B511B6-3D35-E74A-17E3-760E3A62A7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1" r="12911"/>
          <a:stretch/>
        </p:blipFill>
        <p:spPr>
          <a:xfrm rot="5400000">
            <a:off x="3555471" y="-499077"/>
            <a:ext cx="5081057" cy="8346164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63C91E-91BD-B0D0-4067-FA5799ED7EFD}"/>
              </a:ext>
            </a:extLst>
          </p:cNvPr>
          <p:cNvSpPr/>
          <p:nvPr/>
        </p:nvSpPr>
        <p:spPr>
          <a:xfrm>
            <a:off x="3629693" y="3097704"/>
            <a:ext cx="5841164" cy="223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CẢM ƠN!</a:t>
            </a:r>
          </a:p>
          <a:p>
            <a:pPr algn="ctr"/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</a:pP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657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1213</Words>
  <Application>Microsoft Office PowerPoint</Application>
  <PresentationFormat>Widescreen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</cp:revision>
  <dcterms:created xsi:type="dcterms:W3CDTF">2023-12-31T06:25:31Z</dcterms:created>
  <dcterms:modified xsi:type="dcterms:W3CDTF">2024-04-06T18:03:10Z</dcterms:modified>
</cp:coreProperties>
</file>