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1AE09-AD1F-49AD-A57A-E86674F075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FFFEC1-C8A2-4A9F-9BB4-F2B8F6C42A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6BA32-63B9-4609-811F-F9D3CF001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270F-D5C3-4D63-8198-57253FB66D20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8645E-ACA1-4958-9F48-BFD1461E3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85DBC-A33C-467F-9EAE-35075FD39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F5546-E67A-4CFF-8705-4565C5AC3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406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A739D-9359-4904-A328-AE400421B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7CCE3D-6FA7-45E7-992F-A0BEBA88BB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865F-AEFC-47B1-AFDA-094463722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270F-D5C3-4D63-8198-57253FB66D20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D288B-873B-4EC5-BE05-5BB71B1A0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0DF84-25DA-474B-B92A-96A5D6F4F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F5546-E67A-4CFF-8705-4565C5AC3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693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81701C-BA04-4A3E-80E6-C0B94BAFB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C1008A-39C1-475D-B10F-D12FC565A7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09BBA-AE36-47E8-9786-6592203BB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270F-D5C3-4D63-8198-57253FB66D20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5067F8-37B1-4099-85C2-1C6C367B5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686E8-E0FE-4962-9CFF-FFE56B24B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F5546-E67A-4CFF-8705-4565C5AC3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031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FB04C-F1D3-4D84-A22D-B785764F5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36E39-2C55-49E4-8071-7E9CF2AC2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06CFC-A9D9-4FFD-8C1B-C9CC36EAA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270F-D5C3-4D63-8198-57253FB66D20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C08D6-13AA-4230-8D6E-84873AF64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99349-6697-45EF-AA9D-6C7FF80BD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F5546-E67A-4CFF-8705-4565C5AC3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742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277C1-2079-4E23-B424-6A5BC8C03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D7B0C5-2136-4320-AD5C-88DE72480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A4BE49-35B0-4CC1-8686-97FE346C8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270F-D5C3-4D63-8198-57253FB66D20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9AC12-CDFC-4B75-8F21-343327912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11421-5975-49DB-8AAB-80724F26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F5546-E67A-4CFF-8705-4565C5AC3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224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259C9-4FD6-4AD1-BD89-FF91B80FA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810B2-1290-4446-B264-09FDCAA457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B73A86-AF76-4047-A2F5-477BE546E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E17A4B-666A-44BD-9194-DDDAA2342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270F-D5C3-4D63-8198-57253FB66D20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08FCE6-CAAD-48A7-A282-20D61CB75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880EF0-645D-4A92-8A09-CED382079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F5546-E67A-4CFF-8705-4565C5AC3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41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6C1F4-6A6B-4FA6-9426-B17C0EF4D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0278AD-4671-40C3-A951-6FB1E61130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C3B816-6879-40F6-8F24-DF89077DC1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D477FE-95F2-4214-B2C5-98297C127D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991810-D416-4F66-8364-A6B8BEAA6F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7B0EA6-DC55-4394-B9C8-A31E9F639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270F-D5C3-4D63-8198-57253FB66D20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9BFF9A-F31F-4059-8EA1-205DCC2A0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CC20C1-B827-41E0-BE3C-FA2E214AA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F5546-E67A-4CFF-8705-4565C5AC3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632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F74B3-15C4-438D-90D0-43D6F1236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B6D7A-ACDD-4887-841A-8C14B5A41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270F-D5C3-4D63-8198-57253FB66D20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910D11-7A99-4130-8C03-420CAC319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B86F91-015C-490E-97A9-C8CBA4C80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F5546-E67A-4CFF-8705-4565C5AC3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743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4BB941-E6C7-4103-A3E4-F80B73BF0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270F-D5C3-4D63-8198-57253FB66D20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C798AB-C67A-4DEE-AB66-3C9074BB3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515907-5DE5-4CE3-8462-369DDD575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F5546-E67A-4CFF-8705-4565C5AC3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37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23F4D-165B-4458-BB5A-46273C9C5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8FAC6-CBE5-444B-9350-8F53C910A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174250-049E-4C52-822A-32DB167FD3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DA12CD-D16C-4C34-9B1E-545AC95CA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270F-D5C3-4D63-8198-57253FB66D20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AD4D54-7E3C-43AA-A1E9-86D6E7D63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5C99F-E8F0-419F-89CB-99B4DF872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F5546-E67A-4CFF-8705-4565C5AC3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697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DA370-8351-4CCC-98F4-CED051A0F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730383-5233-4F95-A7B3-97606A4E76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7440D5-756B-4495-A644-7D665EB181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617ACA-792B-416B-A67B-6D10AF273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0270F-D5C3-4D63-8198-57253FB66D20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860165-34CA-4F54-8D6E-3F69F629C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986D55-AB43-421D-A904-A33CE45B4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F5546-E67A-4CFF-8705-4565C5AC3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48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BCAB59-02AA-4D56-8E0C-64193596E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5B24D5-4BFF-4593-A8C2-3326F3F5E6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59B661-54ED-4B25-81E4-5034CFADB4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0270F-D5C3-4D63-8198-57253FB66D20}" type="datetimeFigureOut">
              <a:rPr lang="en-US" smtClean="0"/>
              <a:t>3/16/2024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BB15F-1E65-42CE-8F37-DAF547962F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B4BE77-38DE-4B6D-B8AF-B6291E994F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F5546-E67A-4CFF-8705-4565C5AC3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869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36FED-81A6-4A23-A06B-8A297E4497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7FAF9B-1E61-427E-A45B-BF8C51B223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845580-B9C8-4C89-A1AA-E36E171941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449F984-4A3C-4552-9D41-3A7FAB0425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852925"/>
              </p:ext>
            </p:extLst>
          </p:nvPr>
        </p:nvGraphicFramePr>
        <p:xfrm>
          <a:off x="2119618" y="1124125"/>
          <a:ext cx="7952763" cy="4915946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226640">
                  <a:extLst>
                    <a:ext uri="{9D8B030D-6E8A-4147-A177-3AD203B41FA5}">
                      <a16:colId xmlns:a16="http://schemas.microsoft.com/office/drawing/2014/main" val="807423333"/>
                    </a:ext>
                  </a:extLst>
                </a:gridCol>
                <a:gridCol w="1259844">
                  <a:extLst>
                    <a:ext uri="{9D8B030D-6E8A-4147-A177-3AD203B41FA5}">
                      <a16:colId xmlns:a16="http://schemas.microsoft.com/office/drawing/2014/main" val="3051713602"/>
                    </a:ext>
                  </a:extLst>
                </a:gridCol>
                <a:gridCol w="1226640">
                  <a:extLst>
                    <a:ext uri="{9D8B030D-6E8A-4147-A177-3AD203B41FA5}">
                      <a16:colId xmlns:a16="http://schemas.microsoft.com/office/drawing/2014/main" val="3553079653"/>
                    </a:ext>
                  </a:extLst>
                </a:gridCol>
                <a:gridCol w="1230435">
                  <a:extLst>
                    <a:ext uri="{9D8B030D-6E8A-4147-A177-3AD203B41FA5}">
                      <a16:colId xmlns:a16="http://schemas.microsoft.com/office/drawing/2014/main" val="1713795704"/>
                    </a:ext>
                  </a:extLst>
                </a:gridCol>
                <a:gridCol w="1230435">
                  <a:extLst>
                    <a:ext uri="{9D8B030D-6E8A-4147-A177-3AD203B41FA5}">
                      <a16:colId xmlns:a16="http://schemas.microsoft.com/office/drawing/2014/main" val="4204347662"/>
                    </a:ext>
                  </a:extLst>
                </a:gridCol>
                <a:gridCol w="847169">
                  <a:extLst>
                    <a:ext uri="{9D8B030D-6E8A-4147-A177-3AD203B41FA5}">
                      <a16:colId xmlns:a16="http://schemas.microsoft.com/office/drawing/2014/main" val="2370013470"/>
                    </a:ext>
                  </a:extLst>
                </a:gridCol>
                <a:gridCol w="931600">
                  <a:extLst>
                    <a:ext uri="{9D8B030D-6E8A-4147-A177-3AD203B41FA5}">
                      <a16:colId xmlns:a16="http://schemas.microsoft.com/office/drawing/2014/main" val="3567451210"/>
                    </a:ext>
                  </a:extLst>
                </a:gridCol>
              </a:tblGrid>
              <a:tr h="25392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THỨ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SÁNG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TRƯA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DC-BP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SDD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XẾ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extLst>
                  <a:ext uri="{0D108BD9-81ED-4DB2-BD59-A6C34878D82A}">
                    <a16:rowId xmlns:a16="http://schemas.microsoft.com/office/drawing/2014/main" val="2864929934"/>
                  </a:ext>
                </a:extLst>
              </a:tr>
              <a:tr h="2924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CANH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MẶN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TRÁNG MIỆNG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588906"/>
                  </a:ext>
                </a:extLst>
              </a:tr>
              <a:tr h="11460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Thứ hai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Ngày18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- Cháo lươn khoai môn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- Sữa Ellac Multi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Canh bắp cải hầm xương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Cá cờ chà bông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Chuối cau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Rau muống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-Hoành thánh lá nấu tôm thịt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- Yaourt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extLst>
                  <a:ext uri="{0D108BD9-81ED-4DB2-BD59-A6C34878D82A}">
                    <a16:rowId xmlns:a16="http://schemas.microsoft.com/office/drawing/2014/main" val="810227191"/>
                  </a:ext>
                </a:extLst>
              </a:tr>
              <a:tr h="7270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Thứ ba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Ngày 19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- Phở gà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- Sữa Ellac Multi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Canh rau dền mồng tơi cua đồng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effectLst/>
                        </a:rPr>
                        <a:t>Thịt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kho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trứng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hấp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Nước cam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Đậu bắp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- Soup cua óc heo bí đỏ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- Yaourt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extLst>
                  <a:ext uri="{0D108BD9-81ED-4DB2-BD59-A6C34878D82A}">
                    <a16:rowId xmlns:a16="http://schemas.microsoft.com/office/drawing/2014/main" val="2989852909"/>
                  </a:ext>
                </a:extLst>
              </a:tr>
              <a:tr h="7270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Thứ tư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Ngày 20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- Hủ tiếu mực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- Sữa Ellac Multi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Canh bí xanh nấu tôm thịt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Chả bò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 err="1">
                          <a:effectLst/>
                        </a:rPr>
                        <a:t>Mận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dirty="0" err="1">
                          <a:effectLst/>
                        </a:rPr>
                        <a:t>thái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Bắp cải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- Xôi đậu xanh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- Yaourt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extLst>
                  <a:ext uri="{0D108BD9-81ED-4DB2-BD59-A6C34878D82A}">
                    <a16:rowId xmlns:a16="http://schemas.microsoft.com/office/drawing/2014/main" val="3724678628"/>
                  </a:ext>
                </a:extLst>
              </a:tr>
              <a:tr h="11998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Thứ năm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Ngày 21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- Nui nấu tôm thịt (NT-M)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- Nui xào bò (C-L)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- Sữa Ellac Multi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Canh tần ô nấu cá thác lác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Sườn rim thơm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Dưa hấu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Đậu co ve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- Bánh mì cà ri gà 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 - Yaourt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extLst>
                  <a:ext uri="{0D108BD9-81ED-4DB2-BD59-A6C34878D82A}">
                    <a16:rowId xmlns:a16="http://schemas.microsoft.com/office/drawing/2014/main" val="3249884604"/>
                  </a:ext>
                </a:extLst>
              </a:tr>
              <a:tr h="569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Thứ sáu</a:t>
                      </a:r>
                      <a:endParaRPr lang="en-US" sz="1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Ngày 22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- Mì vịt tiềm</a:t>
                      </a:r>
                      <a:endParaRPr lang="en-US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- Sữa Ellac Multi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Canh cá diêu hồng nấu ngót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Trứng chiên óc heo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Xoài cát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Cải thảo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- Bánh </a:t>
                      </a:r>
                      <a:r>
                        <a:rPr lang="en-US" sz="1200" dirty="0" err="1">
                          <a:effectLst/>
                        </a:rPr>
                        <a:t>giò</a:t>
                      </a:r>
                      <a:endParaRPr lang="en-US" sz="1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- Yaourt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2" marR="51582" marT="0" marB="0" anchor="ctr"/>
                </a:tc>
                <a:extLst>
                  <a:ext uri="{0D108BD9-81ED-4DB2-BD59-A6C34878D82A}">
                    <a16:rowId xmlns:a16="http://schemas.microsoft.com/office/drawing/2014/main" val="658350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6388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190</Words>
  <Application>Microsoft Office PowerPoint</Application>
  <PresentationFormat>Widescreen</PresentationFormat>
  <Paragraphs>63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2024-03-16T11:26:01Z</dcterms:created>
  <dcterms:modified xsi:type="dcterms:W3CDTF">2024-03-16T11:27:59Z</dcterms:modified>
</cp:coreProperties>
</file>