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A053-E957-43A3-AF80-B27B31E58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E88AE-A115-4BD5-9AEA-C365B8EB0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4895D-62E1-4229-8057-2F151A72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6649-B033-4BAE-B1B9-A89EF6D8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1FAFF-5FA3-4F2A-B323-E23AD55E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D5D5-C597-46D1-8217-EFB8D780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87BF4-4BB3-477A-8E1D-26878476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0DE89-4B4D-4A7F-9252-14F182BD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80F3-ACCC-4BD9-9907-E2D36177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CC76-532D-4C3A-BF7E-E59D4CC1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F0228B-F254-4707-976C-B802F2950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DE84C-A5E1-4F38-BD49-460D05513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4397B-92D7-4886-A34E-2AB7EAB0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6F1CE-30EF-4307-9FE5-A0C4D5EF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FF692-77B1-4533-9A4A-8F2BAE22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454D-9038-4FEA-9AD3-B9632587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E77FF-1411-4460-8A25-5CB9388C6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2766-25C8-4FEC-ADFB-ED7AC18F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8C119-1F34-4EE4-B28C-717485E3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3847-5DCA-4C8D-9D28-8D1E4D78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4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92CA-2065-49A2-83B2-7635E8E1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C990A-4B15-4002-A599-7E3B0C1C1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4CBB6-E09B-4664-B19F-083CC752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97100-97E0-4E31-8AB9-B375844D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66665-3394-4AA9-A508-1F3D410A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A0BA-3F1F-4584-8C4D-4A020DD4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2CD7-0CE1-49CB-9FC7-125056B3C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C5F78-6C5E-4B44-9085-901B9B306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90D02-B684-48B0-BF6E-3508999D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88E10-8BC1-46E9-A75E-C8CDD17F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5201D-6597-4098-B29E-FD8B13B8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DF88-A651-406E-8FEB-97433770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EADD8-5177-46E1-AF26-1919D3C6D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DD358-3A26-4368-BAF5-E41FE2E72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ADB7C-9F8C-4E18-92CE-454FEFC0A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C4C12-E8A7-4F72-B65C-8F868DC3D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C4B4B-CEAF-4FAD-91B2-E3F0ACA4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96A04-9D5A-43FA-B5C3-0B312173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591CE-7484-44B1-A167-CB5415DE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066E-716C-46CA-A9A5-0B5C9086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658A-EB8D-44A8-99BC-CFD7DB77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6E4AC-8994-4CFC-8191-08CDDDE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23598-B203-4FAC-A9CE-A4CF8EB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A434E-536E-4C9F-8F22-5E016BD4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E51F1C-AD05-40F0-A670-EC35E3A4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FF918-15F8-4D13-8471-7101CE6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E3DB-7F98-4E30-A62D-26160E28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F2B77-620D-496F-80EF-79C4225E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94973-8B13-454F-BEA1-E978F3C60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2507E-34F8-416A-9CA9-8C61507B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45A36-8288-4394-B3A1-8FA9E72F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55071-4CD8-47DC-82E0-A7804042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7814-9C64-4DFF-8762-A0E04294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8BBFA-E921-4256-9EB4-40829B6FB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9C8DF-CFC6-445C-A248-2229E9170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0CF9E-4622-4F8F-B07E-FE4F47E3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B3D98-FC56-429F-B12E-0C0A749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1F6E0-9AD5-42A6-B559-3A07A234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456E7-DBA5-4C4C-AD73-BB13DDAC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81F81-4297-4304-B59B-1A63D3FD3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DFD1-89E6-4863-B9D7-5F570B691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24EC-8857-4941-9884-88145AB1E8C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5FD07-94EA-41FD-B1EC-F23C5CDBE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14D2A-6CD7-4864-83AB-63CF219F8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88C9-C9E4-4BCC-A361-ACE1E081E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329BAB-C53E-489A-8BD5-E331EADA2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59755"/>
              </p:ext>
            </p:extLst>
          </p:nvPr>
        </p:nvGraphicFramePr>
        <p:xfrm>
          <a:off x="2194461" y="1257569"/>
          <a:ext cx="7803078" cy="47749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3553">
                  <a:extLst>
                    <a:ext uri="{9D8B030D-6E8A-4147-A177-3AD203B41FA5}">
                      <a16:colId xmlns:a16="http://schemas.microsoft.com/office/drawing/2014/main" val="1752155519"/>
                    </a:ext>
                  </a:extLst>
                </a:gridCol>
                <a:gridCol w="1236131">
                  <a:extLst>
                    <a:ext uri="{9D8B030D-6E8A-4147-A177-3AD203B41FA5}">
                      <a16:colId xmlns:a16="http://schemas.microsoft.com/office/drawing/2014/main" val="2289610816"/>
                    </a:ext>
                  </a:extLst>
                </a:gridCol>
                <a:gridCol w="1203553">
                  <a:extLst>
                    <a:ext uri="{9D8B030D-6E8A-4147-A177-3AD203B41FA5}">
                      <a16:colId xmlns:a16="http://schemas.microsoft.com/office/drawing/2014/main" val="337057658"/>
                    </a:ext>
                  </a:extLst>
                </a:gridCol>
                <a:gridCol w="1207276">
                  <a:extLst>
                    <a:ext uri="{9D8B030D-6E8A-4147-A177-3AD203B41FA5}">
                      <a16:colId xmlns:a16="http://schemas.microsoft.com/office/drawing/2014/main" val="97216755"/>
                    </a:ext>
                  </a:extLst>
                </a:gridCol>
                <a:gridCol w="1207276">
                  <a:extLst>
                    <a:ext uri="{9D8B030D-6E8A-4147-A177-3AD203B41FA5}">
                      <a16:colId xmlns:a16="http://schemas.microsoft.com/office/drawing/2014/main" val="517002991"/>
                    </a:ext>
                  </a:extLst>
                </a:gridCol>
                <a:gridCol w="831223">
                  <a:extLst>
                    <a:ext uri="{9D8B030D-6E8A-4147-A177-3AD203B41FA5}">
                      <a16:colId xmlns:a16="http://schemas.microsoft.com/office/drawing/2014/main" val="75398647"/>
                    </a:ext>
                  </a:extLst>
                </a:gridCol>
                <a:gridCol w="914066">
                  <a:extLst>
                    <a:ext uri="{9D8B030D-6E8A-4147-A177-3AD203B41FA5}">
                      <a16:colId xmlns:a16="http://schemas.microsoft.com/office/drawing/2014/main" val="421236210"/>
                    </a:ext>
                  </a:extLst>
                </a:gridCol>
              </a:tblGrid>
              <a:tr h="2860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THỨ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SÁNG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TRƯA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DC-BP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SDD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XẾ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extLst>
                  <a:ext uri="{0D108BD9-81ED-4DB2-BD59-A6C34878D82A}">
                    <a16:rowId xmlns:a16="http://schemas.microsoft.com/office/drawing/2014/main" val="2353178933"/>
                  </a:ext>
                </a:extLst>
              </a:tr>
              <a:tr h="2860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CANH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MẶN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TRÁNG MIỆNG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03371"/>
                  </a:ext>
                </a:extLst>
              </a:tr>
              <a:tr h="888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hai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Cháo thịt bò bí đỏ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Findkosts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Canh dưa hường nấu tôm thịt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Thịt kho trứng hấp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Nước chanh dây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Cải thảo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Hoành thánh khô nấu tôm thịt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extLst>
                  <a:ext uri="{0D108BD9-81ED-4DB2-BD59-A6C34878D82A}">
                    <a16:rowId xmlns:a16="http://schemas.microsoft.com/office/drawing/2014/main" val="3949996822"/>
                  </a:ext>
                </a:extLst>
              </a:tr>
              <a:tr h="968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ba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Phở gà (NT-M-C)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Bánh đùi gà (L)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Findkosts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Xà lách xoang nấu thịt bò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Xíu mại sốt cà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Xoài cát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Rau muống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Mì ý 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extLst>
                  <a:ext uri="{0D108BD9-81ED-4DB2-BD59-A6C34878D82A}">
                    <a16:rowId xmlns:a16="http://schemas.microsoft.com/office/drawing/2014/main" val="2787196474"/>
                  </a:ext>
                </a:extLst>
              </a:tr>
              <a:tr h="682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tư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Soup tóc tiên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Findkosts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Bí xanh hầm xương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Cá diêu hồng chiên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Nước sâm bí đao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Bầu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Xôi gấc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extLst>
                  <a:ext uri="{0D108BD9-81ED-4DB2-BD59-A6C34878D82A}">
                    <a16:rowId xmlns:a16="http://schemas.microsoft.com/office/drawing/2014/main" val="3561454157"/>
                  </a:ext>
                </a:extLst>
              </a:tr>
              <a:tr h="557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năm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NGHỈ LỄ GIỔ TỔ HÙNG VƯƠNG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72963"/>
                  </a:ext>
                </a:extLst>
              </a:tr>
              <a:tr h="682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Thứ sáu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Ngày 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Nui sao nấu tôm thịt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Sữa Findkosts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Canh mây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Tôm sốt trứng muối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Dưa hấu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Bắp cải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Bánh Plan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</a:rPr>
                        <a:t>- Yaourt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018" marR="54018" marT="0" marB="0" anchor="ctr"/>
                </a:tc>
                <a:extLst>
                  <a:ext uri="{0D108BD9-81ED-4DB2-BD59-A6C34878D82A}">
                    <a16:rowId xmlns:a16="http://schemas.microsoft.com/office/drawing/2014/main" val="113293453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F69745-9E55-430A-BF44-9DAEBEA22A24}"/>
              </a:ext>
            </a:extLst>
          </p:cNvPr>
          <p:cNvSpPr/>
          <p:nvPr/>
        </p:nvSpPr>
        <p:spPr>
          <a:xfrm>
            <a:off x="2194461" y="484955"/>
            <a:ext cx="7940351" cy="6811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ĐƠN NHÀ TRẺ - MẪU GIÁO TUẦN 03 – THÁNG 4 (Từ 15 /4/2024 đến 19/4/2024)</a:t>
            </a:r>
            <a:endParaRPr lang="en-US" sz="1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173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2024-04-14T04:25:40Z</dcterms:created>
  <dcterms:modified xsi:type="dcterms:W3CDTF">2024-04-14T04:29:52Z</dcterms:modified>
</cp:coreProperties>
</file>