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21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BA9AF-8F5A-42F4-B826-1C2711986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BEB7D3-E74F-42D6-8810-A50E7BEDF4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4FBEB-F042-43F0-B4DA-70933B3C6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F2107-15DE-4EC0-9D51-FC48E96899D2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6FAE8-87A0-4A50-B477-0661253B0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9C04D-8299-4E69-B08E-F24C9E815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C0B1-4D3F-4FB3-9AC0-5DB0937C2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22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BAE14-D095-4BE4-9DE9-1F79E95F7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447FDD-869C-440A-98E0-2259CC71CE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23BE5-7FDA-4E7B-832F-66E1B89CB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F2107-15DE-4EC0-9D51-FC48E96899D2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573A7-7688-4C50-ADF9-CC7232FC7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204A2-1F5D-43C5-88A7-B0BD2509D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C0B1-4D3F-4FB3-9AC0-5DB0937C2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8257B9-A763-4C5E-83F1-724121B34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5AF0B-5906-4677-A3C0-4AFF8E43B2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B1BDF-2AD2-4983-9D1E-D00D7EAC0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F2107-15DE-4EC0-9D51-FC48E96899D2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624C6-F9F2-4C07-9A5A-A184C807A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B2490-35E6-45FB-B422-DC1632953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C0B1-4D3F-4FB3-9AC0-5DB0937C2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69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82F9D-87E7-41B6-AA9C-61A31DCA5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A3771-9D5C-4F42-A8B5-FD9E0F3D1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60659-2679-4C5B-BE52-FC7ED3735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F2107-15DE-4EC0-9D51-FC48E96899D2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B051E-70EF-4AE2-8727-C8F973F0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CC891-FE45-452F-B55B-6FCC4D460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C0B1-4D3F-4FB3-9AC0-5DB0937C2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73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E51F-07EE-4DD5-948F-B17333E8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B503C-4F45-4931-93E1-3EC2CD024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25A34-E85C-4BF4-93AF-2A57CB019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F2107-15DE-4EC0-9D51-FC48E96899D2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E878B-BEB6-420D-94FC-742E4510C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E1ED6-DD9E-4DCE-9C27-24BCF91F5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C0B1-4D3F-4FB3-9AC0-5DB0937C2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07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EA0F2-47EB-486F-854C-9D3826345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2665D-0F81-4961-8603-08B4D26A3B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A74FE-C4F2-4149-AA08-B2BBF318C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6102C2-00CB-4561-9642-B3E60D5D3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F2107-15DE-4EC0-9D51-FC48E96899D2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B02BF-C158-4D15-889B-452FB0CBA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BB72F-9B6C-4D5B-A7AD-7B9E5BF86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C0B1-4D3F-4FB3-9AC0-5DB0937C2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7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D3007-34FE-475A-B4AA-BCC69596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AD93C-4AAA-4452-BF43-C4882117C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635E4F-DB8A-4A61-8084-1C930163D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E91B81-950B-4595-B4F3-2CC8799E4C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147DD5-7952-469A-B549-6BA5D65DA1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294733-9BA5-4834-9DF6-D5ED80B0D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F2107-15DE-4EC0-9D51-FC48E96899D2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73AA1A-E012-4456-8A15-565A0F440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F769D4-FDEE-46E9-8B95-14A6136AF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C0B1-4D3F-4FB3-9AC0-5DB0937C2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04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92A0B-BF43-4CCB-A1CD-E5C47096D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A0EA76-EC54-4EBD-A671-028808361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F2107-15DE-4EC0-9D51-FC48E96899D2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C6F327-3C61-4AD7-81EE-9A64E72E5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E5031D-C8CD-4598-B27B-D839E3BF2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C0B1-4D3F-4FB3-9AC0-5DB0937C2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4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4B3789-D17B-4131-BD61-A82A81FDD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F2107-15DE-4EC0-9D51-FC48E96899D2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C83B56-B179-4052-B695-B3835001A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9E6607-7A2C-44BB-821E-8B8398410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C0B1-4D3F-4FB3-9AC0-5DB0937C2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04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39F7E-7621-4666-B42E-2712D0414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BEACF-8FA1-4D17-A71B-57FFEC726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F37334-57ED-4610-8BDE-A2E203E0C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9E4D97-D400-4646-A15D-3981749D5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F2107-15DE-4EC0-9D51-FC48E96899D2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763B27-A9E8-4CDA-B87F-CF93B675E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D4B2E-3A03-4B6A-B4CD-543A74751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C0B1-4D3F-4FB3-9AC0-5DB0937C2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00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FD119-84B7-42CC-85DE-2EC53EAFF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940F87-51F7-4BC4-BAEE-000625E8E1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7CF6FF-AB6C-4661-98CF-A4A52FB77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5FB0A-8D54-4F97-9725-BD4AEE717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F2107-15DE-4EC0-9D51-FC48E96899D2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683E0E-4B1E-4414-8939-1B2F50A99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434704-CAAD-449C-B119-DF792A49F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C0B1-4D3F-4FB3-9AC0-5DB0937C2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77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7E339C-AEF0-4525-9852-715EEB636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CA9742-F943-4D79-9DB8-9C1CE2FE5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8F64A-230A-4763-9CFE-23E912514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F2107-15DE-4EC0-9D51-FC48E96899D2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28D48-5CB8-44F9-B980-0680E3D67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C624A-ACFF-481E-897C-8CD0C2E32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CC0B1-4D3F-4FB3-9AC0-5DB0937C2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D8B7C2C-00C9-4C8E-BF47-C186E913B0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616896"/>
              </p:ext>
            </p:extLst>
          </p:nvPr>
        </p:nvGraphicFramePr>
        <p:xfrm>
          <a:off x="1511559" y="1688841"/>
          <a:ext cx="8369557" cy="421797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90926">
                  <a:extLst>
                    <a:ext uri="{9D8B030D-6E8A-4147-A177-3AD203B41FA5}">
                      <a16:colId xmlns:a16="http://schemas.microsoft.com/office/drawing/2014/main" val="3821490758"/>
                    </a:ext>
                  </a:extLst>
                </a:gridCol>
                <a:gridCol w="1325870">
                  <a:extLst>
                    <a:ext uri="{9D8B030D-6E8A-4147-A177-3AD203B41FA5}">
                      <a16:colId xmlns:a16="http://schemas.microsoft.com/office/drawing/2014/main" val="1048569245"/>
                    </a:ext>
                  </a:extLst>
                </a:gridCol>
                <a:gridCol w="1290926">
                  <a:extLst>
                    <a:ext uri="{9D8B030D-6E8A-4147-A177-3AD203B41FA5}">
                      <a16:colId xmlns:a16="http://schemas.microsoft.com/office/drawing/2014/main" val="488348653"/>
                    </a:ext>
                  </a:extLst>
                </a:gridCol>
                <a:gridCol w="1294920">
                  <a:extLst>
                    <a:ext uri="{9D8B030D-6E8A-4147-A177-3AD203B41FA5}">
                      <a16:colId xmlns:a16="http://schemas.microsoft.com/office/drawing/2014/main" val="1423524372"/>
                    </a:ext>
                  </a:extLst>
                </a:gridCol>
                <a:gridCol w="1294920">
                  <a:extLst>
                    <a:ext uri="{9D8B030D-6E8A-4147-A177-3AD203B41FA5}">
                      <a16:colId xmlns:a16="http://schemas.microsoft.com/office/drawing/2014/main" val="295170865"/>
                    </a:ext>
                  </a:extLst>
                </a:gridCol>
                <a:gridCol w="891569">
                  <a:extLst>
                    <a:ext uri="{9D8B030D-6E8A-4147-A177-3AD203B41FA5}">
                      <a16:colId xmlns:a16="http://schemas.microsoft.com/office/drawing/2014/main" val="4262165562"/>
                    </a:ext>
                  </a:extLst>
                </a:gridCol>
                <a:gridCol w="980426">
                  <a:extLst>
                    <a:ext uri="{9D8B030D-6E8A-4147-A177-3AD203B41FA5}">
                      <a16:colId xmlns:a16="http://schemas.microsoft.com/office/drawing/2014/main" val="7180261"/>
                    </a:ext>
                  </a:extLst>
                </a:gridCol>
              </a:tblGrid>
              <a:tr h="24065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THỨ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SÁNG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TRƯA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DC-BP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SDD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XẾ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 anchor="ctr"/>
                </a:tc>
                <a:extLst>
                  <a:ext uri="{0D108BD9-81ED-4DB2-BD59-A6C34878D82A}">
                    <a16:rowId xmlns:a16="http://schemas.microsoft.com/office/drawing/2014/main" val="2064455896"/>
                  </a:ext>
                </a:extLst>
              </a:tr>
              <a:tr h="2406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CANH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MẶN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TRÁNG MIỆNG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148725"/>
                  </a:ext>
                </a:extLst>
              </a:tr>
              <a:tr h="6160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Thứ hai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Ngày22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- Cháo lươn khoai môn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- Sữa Ellac Multi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Canh rau dền mồng tơi nấu tôm thịt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Tôm rim thịt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Dưa hấu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Rau muống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- Bún mọc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- Yaourt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 anchor="ctr"/>
                </a:tc>
                <a:extLst>
                  <a:ext uri="{0D108BD9-81ED-4DB2-BD59-A6C34878D82A}">
                    <a16:rowId xmlns:a16="http://schemas.microsoft.com/office/drawing/2014/main" val="873678449"/>
                  </a:ext>
                </a:extLst>
              </a:tr>
              <a:tr h="492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Thứ ba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Ngày 23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- Hủ tíu mực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- Sữa Ellac Multi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Canh súp hầm xương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Đùi gà rô ti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Nước cam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Băp cải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- Phở bò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- Yaourt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 anchor="ctr"/>
                </a:tc>
                <a:extLst>
                  <a:ext uri="{0D108BD9-81ED-4DB2-BD59-A6C34878D82A}">
                    <a16:rowId xmlns:a16="http://schemas.microsoft.com/office/drawing/2014/main" val="2735129086"/>
                  </a:ext>
                </a:extLst>
              </a:tr>
              <a:tr h="6160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Thứ tư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Ngày 24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- Soup óc heo bí đỏ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- Sữa Ellac Multi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Canh mướp rau ngót nấu mọc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Sườn rim thơm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Rau câu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Đậu bắp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- Bánh hu ra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- Yaourt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 anchor="ctr"/>
                </a:tc>
                <a:extLst>
                  <a:ext uri="{0D108BD9-81ED-4DB2-BD59-A6C34878D82A}">
                    <a16:rowId xmlns:a16="http://schemas.microsoft.com/office/drawing/2014/main" val="1853851428"/>
                  </a:ext>
                </a:extLst>
              </a:tr>
              <a:tr h="975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Thứ năm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Ngày 25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- Bánh ướt (C-L)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- Cháo đậu đỏ (NT-M)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- Sữa Ellac Multi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Canh chua bắp cải tôm thịt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Cá ba sa chiên giòn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Thanh long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Cải thìa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- Hoành thánh khô nấu tôm thịt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- Yaourt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 anchor="ctr"/>
                </a:tc>
                <a:extLst>
                  <a:ext uri="{0D108BD9-81ED-4DB2-BD59-A6C34878D82A}">
                    <a16:rowId xmlns:a16="http://schemas.microsoft.com/office/drawing/2014/main" val="3933836557"/>
                  </a:ext>
                </a:extLst>
              </a:tr>
              <a:tr h="6160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Thứ sáu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Ngày 26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- Bánh canh giò heo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- Sữa Ellac Multi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Canh bầu nấu tôm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chả bò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nước ep ổi thơm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Su su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- Bánh giò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- Yaourt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 anchor="ctr"/>
                </a:tc>
                <a:extLst>
                  <a:ext uri="{0D108BD9-81ED-4DB2-BD59-A6C34878D82A}">
                    <a16:rowId xmlns:a16="http://schemas.microsoft.com/office/drawing/2014/main" val="489508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231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182</Words>
  <Application>Microsoft Office PowerPoint</Application>
  <PresentationFormat>Widescreen</PresentationFormat>
  <Paragraphs>63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2024-04-21T09:00:57Z</dcterms:created>
  <dcterms:modified xsi:type="dcterms:W3CDTF">2024-04-21T09:04:19Z</dcterms:modified>
</cp:coreProperties>
</file>