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1176" y="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A74C4-99E4-4387-97EA-27C013B6C9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4C4025-F996-4CB4-A417-1B74474D79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B1EC06-F392-46FA-B071-45702415A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5964-DE18-4622-89C7-EEB173E55FC0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891411-171A-462B-B36B-2E043B2D1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B7899-A32E-4EE0-BE92-AC0753A4B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662E7-69D7-4B96-A827-EA3AE467E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313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18EA8-620C-4101-BD40-50347BA7F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EE69AA-4535-4C20-B8D2-6D94568331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3A3E8C-AE8C-4069-995D-058E810C5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5964-DE18-4622-89C7-EEB173E55FC0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6EB49-FD6B-4F5B-9F79-DECBE0D49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DBE1C-D5D7-4D34-BD36-6D04A2CFD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662E7-69D7-4B96-A827-EA3AE467E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5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0B241B-02D7-46CE-95BD-33AA2B641C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B000DF-06F2-4594-9403-09E4858222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86F558-88B6-4432-8F24-54470547D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5964-DE18-4622-89C7-EEB173E55FC0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724E51-F33D-483E-8C56-8B403D619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DE3460-F807-475A-8EB5-C158C0746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662E7-69D7-4B96-A827-EA3AE467E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271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7281F-A352-44E0-B56C-F1C9FF286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A4E15-4A48-4CFB-B52D-67365B7D1D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0236D4-E287-473A-A0AF-B1C6CA161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5964-DE18-4622-89C7-EEB173E55FC0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203BFC-303E-4DFE-9076-4121AD36E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84FC49-86F6-4499-A4FE-7631E54AD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662E7-69D7-4B96-A827-EA3AE467E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968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6278C-1AB9-45DA-B1D2-62F66E11F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7EC013-65C2-4EBB-B001-BBC23F0EA1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A1942D-E633-4B8E-B174-95453FFE8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5964-DE18-4622-89C7-EEB173E55FC0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BEFF3-C9FE-42A0-B397-FF9F3118C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842AA8-0DB5-4A3A-A792-5D33B6108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662E7-69D7-4B96-A827-EA3AE467E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855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55A76-332A-46B7-A942-39683BF35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FCAA0-7A2D-44D6-9429-D058C8E452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7D26EA-E936-4EC5-8D9A-2C0A6AEA2E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3E1444-CF45-4115-805C-5309FD705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5964-DE18-4622-89C7-EEB173E55FC0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A49558-579B-4689-B87B-69B6CD4A2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53EC49-30D5-42D9-AE0E-D3821C549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662E7-69D7-4B96-A827-EA3AE467E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32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32183-3C98-4D2D-8C96-D460CE7DC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5EA4D2-EE4E-462D-A319-D501EF8BE7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8157D0-7DF0-4B2E-9618-23AA1205AC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9A72E2-FA5F-4B22-A8D9-16D5440107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53F3E5-E0CB-47E0-958C-1CB24058AB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122022-6612-4346-96B6-ED7453A5A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5964-DE18-4622-89C7-EEB173E55FC0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2852A4-187B-4EE7-BE7E-02B5AA26D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1913DA-AF59-4AED-8C2E-96B51B830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662E7-69D7-4B96-A827-EA3AE467E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319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2B3DB-886D-4B0B-9C34-F71EEA157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CE570C-D9CC-4162-9106-D99177D80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5964-DE18-4622-89C7-EEB173E55FC0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6FFC3B-9D4E-4ABF-B9BE-2904DB1E9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F779D2-D0BF-44DE-885E-42DFE6FCC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662E7-69D7-4B96-A827-EA3AE467E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6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48658E-1A95-4B72-9D84-70AAAED52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5964-DE18-4622-89C7-EEB173E55FC0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0E4561-2F05-481D-904A-88D71FD23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F0AF21-83E7-4F49-8B60-8DF46913B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662E7-69D7-4B96-A827-EA3AE467E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185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4FAF1-0EEA-4CE1-B2AD-6715C6FCC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E7985-951F-4504-9950-18C11D3096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6C27E9-3F2A-42A7-8A23-2579DE2266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84CBE8-D880-4879-B204-1C4D306D1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5964-DE18-4622-89C7-EEB173E55FC0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B00A84-6D1E-4F17-A326-28AD596E7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2EE284-94CF-45DF-AB65-C3D1D37E3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662E7-69D7-4B96-A827-EA3AE467E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773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2FCA3-CC5E-4840-9B03-7158CDC40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CCBB13-A4DF-4957-B9FA-5B64BC0EE7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7676B6-E6E2-42A6-815C-E46F827178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B62916-414B-4776-AC69-D64FB1BF5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5964-DE18-4622-89C7-EEB173E55FC0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6F5876-18D4-4B46-AFAC-82F8ACF23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1AD777-8F19-4C50-9815-78B85A3BE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662E7-69D7-4B96-A827-EA3AE467E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784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EBD666-708B-4171-8571-56784C8D1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777DEE-EECE-4830-B04F-90350292D1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642A20-83E0-4E40-80C6-B151A01756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F5964-DE18-4622-89C7-EEB173E55FC0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211809-8CE0-42A8-965A-E146434917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C488E-FED8-4F5B-9361-4D33008051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662E7-69D7-4B96-A827-EA3AE467E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913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6EAC947-82FB-4410-9027-B253BA8619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30357"/>
              </p:ext>
            </p:extLst>
          </p:nvPr>
        </p:nvGraphicFramePr>
        <p:xfrm>
          <a:off x="1912776" y="1483569"/>
          <a:ext cx="7977672" cy="5269526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226895">
                  <a:extLst>
                    <a:ext uri="{9D8B030D-6E8A-4147-A177-3AD203B41FA5}">
                      <a16:colId xmlns:a16="http://schemas.microsoft.com/office/drawing/2014/main" val="2240631299"/>
                    </a:ext>
                  </a:extLst>
                </a:gridCol>
                <a:gridCol w="1325485">
                  <a:extLst>
                    <a:ext uri="{9D8B030D-6E8A-4147-A177-3AD203B41FA5}">
                      <a16:colId xmlns:a16="http://schemas.microsoft.com/office/drawing/2014/main" val="3732860086"/>
                    </a:ext>
                  </a:extLst>
                </a:gridCol>
                <a:gridCol w="1226895">
                  <a:extLst>
                    <a:ext uri="{9D8B030D-6E8A-4147-A177-3AD203B41FA5}">
                      <a16:colId xmlns:a16="http://schemas.microsoft.com/office/drawing/2014/main" val="1276073533"/>
                    </a:ext>
                  </a:extLst>
                </a:gridCol>
                <a:gridCol w="1221655">
                  <a:extLst>
                    <a:ext uri="{9D8B030D-6E8A-4147-A177-3AD203B41FA5}">
                      <a16:colId xmlns:a16="http://schemas.microsoft.com/office/drawing/2014/main" val="3728578978"/>
                    </a:ext>
                  </a:extLst>
                </a:gridCol>
                <a:gridCol w="1192125">
                  <a:extLst>
                    <a:ext uri="{9D8B030D-6E8A-4147-A177-3AD203B41FA5}">
                      <a16:colId xmlns:a16="http://schemas.microsoft.com/office/drawing/2014/main" val="1634193948"/>
                    </a:ext>
                  </a:extLst>
                </a:gridCol>
                <a:gridCol w="851587">
                  <a:extLst>
                    <a:ext uri="{9D8B030D-6E8A-4147-A177-3AD203B41FA5}">
                      <a16:colId xmlns:a16="http://schemas.microsoft.com/office/drawing/2014/main" val="557763630"/>
                    </a:ext>
                  </a:extLst>
                </a:gridCol>
                <a:gridCol w="933030">
                  <a:extLst>
                    <a:ext uri="{9D8B030D-6E8A-4147-A177-3AD203B41FA5}">
                      <a16:colId xmlns:a16="http://schemas.microsoft.com/office/drawing/2014/main" val="309692371"/>
                    </a:ext>
                  </a:extLst>
                </a:gridCol>
              </a:tblGrid>
              <a:tr h="34357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THỨ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32" marR="56032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SÁNG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32" marR="56032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TRƯA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32" marR="56032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BÉO PHÌ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SDD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32" marR="56032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XẾ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32" marR="56032" marT="0" marB="0" anchor="ctr"/>
                </a:tc>
                <a:extLst>
                  <a:ext uri="{0D108BD9-81ED-4DB2-BD59-A6C34878D82A}">
                    <a16:rowId xmlns:a16="http://schemas.microsoft.com/office/drawing/2014/main" val="2393039461"/>
                  </a:ext>
                </a:extLst>
              </a:tr>
              <a:tr h="3435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CANH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32" marR="560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MẶN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32" marR="560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TRÁNG MIỆNG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32" marR="5603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6189169"/>
                  </a:ext>
                </a:extLst>
              </a:tr>
              <a:tr h="11733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THỨBA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Ngày 30/04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32" marR="56032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NGHỈ LỄ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32" marR="56032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5689543"/>
                  </a:ext>
                </a:extLst>
              </a:tr>
              <a:tr h="8480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THỨ TƯ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Ngày 01/05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32" marR="56032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NGHỈ LỄ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32" marR="56032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5837551"/>
                  </a:ext>
                </a:extLst>
              </a:tr>
              <a:tr h="7363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Thứ năm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Ngày 02/05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32" marR="5603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- Phở bò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- Sữa Findcost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32" marR="560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Dưa hường nấu tôm thịt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32" marR="560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Thịt kho trứng hấp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32" marR="560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Nước chanh dây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32" marR="5603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Cải thảo luộc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Phô mai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32" marR="56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Hoành thánh nấu tôm thịt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32" marR="56032" marT="0" marB="0" anchor="ctr"/>
                </a:tc>
                <a:extLst>
                  <a:ext uri="{0D108BD9-81ED-4DB2-BD59-A6C34878D82A}">
                    <a16:rowId xmlns:a16="http://schemas.microsoft.com/office/drawing/2014/main" val="1444091881"/>
                  </a:ext>
                </a:extLst>
              </a:tr>
              <a:tr h="8480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Thứ sáu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Ngày 03/05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32" marR="5603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- Nui nấu mộc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- Sữa FindCost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32" marR="560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Canh mây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32" marR="560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Gà kho gừng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32" marR="560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Đu đủ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32" marR="5603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- Dưa leo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- Phô mai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32" marR="56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- Cháo tôm thịt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 - Yaourt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32" marR="56032" marT="0" marB="0" anchor="ctr"/>
                </a:tc>
                <a:extLst>
                  <a:ext uri="{0D108BD9-81ED-4DB2-BD59-A6C34878D82A}">
                    <a16:rowId xmlns:a16="http://schemas.microsoft.com/office/drawing/2014/main" val="3457142216"/>
                  </a:ext>
                </a:extLst>
              </a:tr>
              <a:tr h="8480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Thứ bảy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Ngày 04/05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32" marR="5603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- Bún gạo nấu tôm thịt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- Sữa FindCost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32" marR="560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Cải ngọt nấu mộc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32" marR="560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Cá lóc kho tộ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32" marR="560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Chuối cau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32" marR="5603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- Cà rốt luộc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- Yakult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32" marR="56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- Bánh bông lan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-Yaourt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32" marR="56032" marT="0" marB="0" anchor="ctr"/>
                </a:tc>
                <a:extLst>
                  <a:ext uri="{0D108BD9-81ED-4DB2-BD59-A6C34878D82A}">
                    <a16:rowId xmlns:a16="http://schemas.microsoft.com/office/drawing/2014/main" val="4762293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1288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128</Words>
  <Application>Microsoft Office PowerPoint</Application>
  <PresentationFormat>Widescreen</PresentationFormat>
  <Paragraphs>55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1</cp:revision>
  <dcterms:created xsi:type="dcterms:W3CDTF">2024-05-01T05:25:13Z</dcterms:created>
  <dcterms:modified xsi:type="dcterms:W3CDTF">2024-05-01T05:28:27Z</dcterms:modified>
</cp:coreProperties>
</file>