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7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74C4-99E4-4387-97EA-27C013B6C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C4025-F996-4CB4-A417-1B74474D7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1EC06-F392-46FA-B071-45702415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11-171A-462B-B36B-2E043B2D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B7899-A32E-4EE0-BE92-AC0753A4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8EA8-620C-4101-BD40-50347BA7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E69AA-4535-4C20-B8D2-6D9456833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3E8C-AE8C-4069-995D-058E810C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EB49-FD6B-4F5B-9F79-DECBE0D4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DBE1C-D5D7-4D34-BD36-6D04A2CF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B241B-02D7-46CE-95BD-33AA2B641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000DF-06F2-4594-9403-09E485822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6F558-88B6-4432-8F24-54470547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24E51-F33D-483E-8C56-8B403D61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E3460-F807-475A-8EB5-C158C074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281F-A352-44E0-B56C-F1C9FF28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4E15-4A48-4CFB-B52D-67365B7D1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236D4-E287-473A-A0AF-B1C6CA16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03BFC-303E-4DFE-9076-4121AD36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FC49-86F6-4499-A4FE-7631E54A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278C-1AB9-45DA-B1D2-62F66E11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C013-65C2-4EBB-B001-BBC23F0EA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1942D-E633-4B8E-B174-95453FFE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EFF3-C9FE-42A0-B397-FF9F3118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2AA8-0DB5-4A3A-A792-5D33B610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5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5A76-332A-46B7-A942-39683BF3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FCAA0-7A2D-44D6-9429-D058C8E45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D26EA-E936-4EC5-8D9A-2C0A6AEA2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E1444-CF45-4115-805C-5309FD70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49558-579B-4689-B87B-69B6CD4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3EC49-30D5-42D9-AE0E-D3821C54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2183-3C98-4D2D-8C96-D460CE7D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EA4D2-EE4E-462D-A319-D501EF8BE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157D0-7DF0-4B2E-9618-23AA1205A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A72E2-FA5F-4B22-A8D9-16D544010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3F3E5-E0CB-47E0-958C-1CB24058A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22022-6612-4346-96B6-ED7453A5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852A4-187B-4EE7-BE7E-02B5AA26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913DA-AF59-4AED-8C2E-96B51B83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B3DB-886D-4B0B-9C34-F71EEA15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E570C-D9CC-4162-9106-D99177D8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FFC3B-9D4E-4ABF-B9BE-2904DB1E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779D2-D0BF-44DE-885E-42DFE6FC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6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8658E-1A95-4B72-9D84-70AAAED5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E4561-2F05-481D-904A-88D71FD2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0AF21-83E7-4F49-8B60-8DF46913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FAF1-0EEA-4CE1-B2AD-6715C6FC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E7985-951F-4504-9950-18C11D30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C27E9-3F2A-42A7-8A23-2579DE226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4CBE8-D880-4879-B204-1C4D306D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00A84-6D1E-4F17-A326-28AD596E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EE284-94CF-45DF-AB65-C3D1D37E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FCA3-CC5E-4840-9B03-7158CDC4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CCBB13-A4DF-4957-B9FA-5B64BC0EE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676B6-E6E2-42A6-815C-E46F82717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62916-414B-4776-AC69-D64FB1BF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F5876-18D4-4B46-AFAC-82F8ACF2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AD777-8F19-4C50-9815-78B85A3B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EBD666-708B-4171-8571-56784C8D1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77DEE-EECE-4830-B04F-90350292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42A20-83E0-4E40-80C6-B151A0175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5964-DE18-4622-89C7-EEB173E55FC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11809-8CE0-42A8-965A-E14643491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C488E-FED8-4F5B-9361-4D3300805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62E7-69D7-4B96-A827-EA3AE467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EAC947-82FB-4410-9027-B253BA861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0357"/>
              </p:ext>
            </p:extLst>
          </p:nvPr>
        </p:nvGraphicFramePr>
        <p:xfrm>
          <a:off x="1912776" y="1483569"/>
          <a:ext cx="7977672" cy="526952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26895">
                  <a:extLst>
                    <a:ext uri="{9D8B030D-6E8A-4147-A177-3AD203B41FA5}">
                      <a16:colId xmlns:a16="http://schemas.microsoft.com/office/drawing/2014/main" val="2240631299"/>
                    </a:ext>
                  </a:extLst>
                </a:gridCol>
                <a:gridCol w="1325485">
                  <a:extLst>
                    <a:ext uri="{9D8B030D-6E8A-4147-A177-3AD203B41FA5}">
                      <a16:colId xmlns:a16="http://schemas.microsoft.com/office/drawing/2014/main" val="3732860086"/>
                    </a:ext>
                  </a:extLst>
                </a:gridCol>
                <a:gridCol w="1226895">
                  <a:extLst>
                    <a:ext uri="{9D8B030D-6E8A-4147-A177-3AD203B41FA5}">
                      <a16:colId xmlns:a16="http://schemas.microsoft.com/office/drawing/2014/main" val="1276073533"/>
                    </a:ext>
                  </a:extLst>
                </a:gridCol>
                <a:gridCol w="1221655">
                  <a:extLst>
                    <a:ext uri="{9D8B030D-6E8A-4147-A177-3AD203B41FA5}">
                      <a16:colId xmlns:a16="http://schemas.microsoft.com/office/drawing/2014/main" val="3728578978"/>
                    </a:ext>
                  </a:extLst>
                </a:gridCol>
                <a:gridCol w="1192125">
                  <a:extLst>
                    <a:ext uri="{9D8B030D-6E8A-4147-A177-3AD203B41FA5}">
                      <a16:colId xmlns:a16="http://schemas.microsoft.com/office/drawing/2014/main" val="1634193948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557763630"/>
                    </a:ext>
                  </a:extLst>
                </a:gridCol>
                <a:gridCol w="933030">
                  <a:extLst>
                    <a:ext uri="{9D8B030D-6E8A-4147-A177-3AD203B41FA5}">
                      <a16:colId xmlns:a16="http://schemas.microsoft.com/office/drawing/2014/main" val="309692371"/>
                    </a:ext>
                  </a:extLst>
                </a:gridCol>
              </a:tblGrid>
              <a:tr h="3435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SÁNG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TRƯA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BÉO PHÌ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SDD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XẾ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extLst>
                  <a:ext uri="{0D108BD9-81ED-4DB2-BD59-A6C34878D82A}">
                    <a16:rowId xmlns:a16="http://schemas.microsoft.com/office/drawing/2014/main" val="2393039461"/>
                  </a:ext>
                </a:extLst>
              </a:tr>
              <a:tr h="343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CANH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MẶN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TRÁNG MIỆNG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189169"/>
                  </a:ext>
                </a:extLst>
              </a:tr>
              <a:tr h="1173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THỨBA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Ngày 30/04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NGHỈ LỄ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89543"/>
                  </a:ext>
                </a:extLst>
              </a:tr>
              <a:tr h="848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THỨ TƯ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Ngày 01/05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NGHỈ LỄ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837551"/>
                  </a:ext>
                </a:extLst>
              </a:tr>
              <a:tr h="73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Thứ năm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Ngày 02/05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Phở bò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Sữa Findcost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Dưa hường nấu tôm thịt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Thịt kho trứng hấp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Nước chanh dây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Cải thảo luộc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Phô mai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Hoành thánh nấu tôm thịt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extLst>
                  <a:ext uri="{0D108BD9-81ED-4DB2-BD59-A6C34878D82A}">
                    <a16:rowId xmlns:a16="http://schemas.microsoft.com/office/drawing/2014/main" val="1444091881"/>
                  </a:ext>
                </a:extLst>
              </a:tr>
              <a:tr h="848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Thứ sáu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Ngày 03/05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Nui nấu mộc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Sữa FindCost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Canh mây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Gà kho gừng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Đu đủ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Dưa leo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Phô mai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Cháo tôm thịt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 - Yaourt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extLst>
                  <a:ext uri="{0D108BD9-81ED-4DB2-BD59-A6C34878D82A}">
                    <a16:rowId xmlns:a16="http://schemas.microsoft.com/office/drawing/2014/main" val="3457142216"/>
                  </a:ext>
                </a:extLst>
              </a:tr>
              <a:tr h="848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Thứ bảy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Ngày 04/05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Bún gạo nấu tôm thịt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Sữa FindCost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Cải ngọt nấu mộc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Cá lóc kho tộ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Chuối cau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Cà rốt luộc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Yakult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 Bánh bông lan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-Yaourt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32" marR="56032" marT="0" marB="0" anchor="ctr"/>
                </a:tc>
                <a:extLst>
                  <a:ext uri="{0D108BD9-81ED-4DB2-BD59-A6C34878D82A}">
                    <a16:rowId xmlns:a16="http://schemas.microsoft.com/office/drawing/2014/main" val="476229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8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128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2024-05-01T05:25:13Z</dcterms:created>
  <dcterms:modified xsi:type="dcterms:W3CDTF">2024-05-01T05:28:27Z</dcterms:modified>
</cp:coreProperties>
</file>