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1896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832F0-0376-4478-B915-1ACD5C5432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9B7705-7726-472A-8691-606CFA90A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5F4C9-F78E-40BE-A616-4A638BBC6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6D3-5C19-439D-A9CA-3AA4E031E4E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BD5B1-9409-4D3A-AAA8-1C7764270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8B0E4-EF4C-4FBE-A25B-D6DD01AFD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79E8E-B836-44D2-8D22-904C9A69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85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8F126-A194-4A2F-A05E-07B4FD556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876ECF-7CB6-4CB5-9A3C-60F81B476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5B12D5-C2D1-4175-A407-2D2DD158A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6D3-5C19-439D-A9CA-3AA4E031E4E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53AB8-9CB8-4788-AAC3-5115DE0A2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453586-58B2-40B2-89BB-E193790CF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79E8E-B836-44D2-8D22-904C9A69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5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42C5B1-AFC9-4031-A802-ED17EBFE2C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F1A51E-290D-4FA9-BE1F-C43B972628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C9BE4-002B-4926-86A8-00CEAE7B4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6D3-5C19-439D-A9CA-3AA4E031E4E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F3E55-EA4D-4D01-9B6A-2F6DA6939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12260-6B9D-4D58-823D-7178B4C3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79E8E-B836-44D2-8D22-904C9A69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17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EE81D-1144-4F15-9823-AC6356ECF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0558A-A349-4751-AE5B-D1CB951A8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18BE3-1360-477E-AA6D-02EECE9F7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6D3-5C19-439D-A9CA-3AA4E031E4E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62586-31B9-4605-B271-B5778DADC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DC8D-C467-4E6B-9CBF-D47E1A4C8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79E8E-B836-44D2-8D22-904C9A69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12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0D308-DC4E-475A-948C-7873B263D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337A6-DADB-4FCE-BF98-8ADB099AFD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1EFD62-3543-415F-B177-5337A2406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6D3-5C19-439D-A9CA-3AA4E031E4E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8CEDF-F1E5-4D88-A352-F0DDD3CAF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97E54-E103-4464-B717-EF9AD04B5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79E8E-B836-44D2-8D22-904C9A69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457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3F040-1A41-4DF7-959E-873E39802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78226-14E7-4A98-8E43-D4EA91664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1CAD5E-A7F7-4522-A2A1-778F4ECB0C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2538B3-A612-4D40-B0F8-122B44EA7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6D3-5C19-439D-A9CA-3AA4E031E4E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66BC03-B4C7-4230-9E2F-0D216AD56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3FA385-DF04-43C7-B7D2-68A59D83F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79E8E-B836-44D2-8D22-904C9A69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842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435C9-B42C-4CB4-B864-F0A684F49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D8622-6A95-443E-AB35-50BA48373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55937D-C08A-47C4-B277-030712244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7A7DF7-6620-4DA1-8933-1BC75BF935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994A96-7EA6-467D-B44D-ACB6414E9D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01B8DA-63A1-4FAC-955A-FEFC9579D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6D3-5C19-439D-A9CA-3AA4E031E4E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D43066-8198-4BBD-8DF0-68272D87F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755AB0-8CC2-4ED1-A952-B8910BA72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79E8E-B836-44D2-8D22-904C9A69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001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8C210-1AD6-47D5-AB8C-1D74FDC19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9AD7FB-E007-4792-9FD4-D3E3DEF38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6D3-5C19-439D-A9CA-3AA4E031E4E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848879-8893-4198-B0A5-F1DCCCDD0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0E4CC0-9A41-49E4-8FF9-1F27177A0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79E8E-B836-44D2-8D22-904C9A69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4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6B09B0-32E2-46EE-859B-63321BEFF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6D3-5C19-439D-A9CA-3AA4E031E4E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47D20D-7B78-4B83-9ED8-FB966B0D0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71DB4F-85C1-4E6D-8272-A0A35C040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79E8E-B836-44D2-8D22-904C9A69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03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80D6E-DFCE-40D0-9FB7-E4F9914D0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621E9-1F94-47FC-800B-DC76F150F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834D3A-AA9B-4FF4-BCC8-4062FB2651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E2D3AB-4E97-48D9-8124-EE34163C2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6D3-5C19-439D-A9CA-3AA4E031E4E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F9CBCE-F718-4B74-BC4D-B364FF387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E04F2-2C6A-4340-B977-AF869750A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79E8E-B836-44D2-8D22-904C9A69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20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23468-926C-4FF0-9805-8580C2B0B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6CC358-437E-4E1A-9B68-BF99E1E021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596BF6-D8EF-45D6-BA4F-F33103A3CB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61EF0F-3277-4AB8-950F-96109A04C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6D3-5C19-439D-A9CA-3AA4E031E4E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139AE5-C149-4BDA-B95A-5F305E239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1ADA65-F32E-4A19-B542-E923714DE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79E8E-B836-44D2-8D22-904C9A69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118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AB2845-432A-423E-9CDB-470DAD6BF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D99A5F-DACF-4CE7-BF55-9AECAEBDB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BDDFD-5A62-4547-9058-26E48B8E9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D96D3-5C19-439D-A9CA-3AA4E031E4E0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D2D13-7628-49D6-A9CA-CDD45C71F8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234D10-6FDF-4538-94DB-BA54EB0ED4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79E8E-B836-44D2-8D22-904C9A69F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2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A6B31-2531-47D6-8752-0CACC79CBC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708DCA-E328-4BD0-BDF1-3F1824D01B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088D87-1AFC-46A1-AE21-5613F23F2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F5B68ED-B188-44D8-B21F-193667144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742193"/>
              </p:ext>
            </p:extLst>
          </p:nvPr>
        </p:nvGraphicFramePr>
        <p:xfrm>
          <a:off x="2001052" y="1398553"/>
          <a:ext cx="8189895" cy="4616074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263216">
                  <a:extLst>
                    <a:ext uri="{9D8B030D-6E8A-4147-A177-3AD203B41FA5}">
                      <a16:colId xmlns:a16="http://schemas.microsoft.com/office/drawing/2014/main" val="224451983"/>
                    </a:ext>
                  </a:extLst>
                </a:gridCol>
                <a:gridCol w="1297409">
                  <a:extLst>
                    <a:ext uri="{9D8B030D-6E8A-4147-A177-3AD203B41FA5}">
                      <a16:colId xmlns:a16="http://schemas.microsoft.com/office/drawing/2014/main" val="543165893"/>
                    </a:ext>
                  </a:extLst>
                </a:gridCol>
                <a:gridCol w="1263216">
                  <a:extLst>
                    <a:ext uri="{9D8B030D-6E8A-4147-A177-3AD203B41FA5}">
                      <a16:colId xmlns:a16="http://schemas.microsoft.com/office/drawing/2014/main" val="2497410641"/>
                    </a:ext>
                  </a:extLst>
                </a:gridCol>
                <a:gridCol w="1267123">
                  <a:extLst>
                    <a:ext uri="{9D8B030D-6E8A-4147-A177-3AD203B41FA5}">
                      <a16:colId xmlns:a16="http://schemas.microsoft.com/office/drawing/2014/main" val="1867020166"/>
                    </a:ext>
                  </a:extLst>
                </a:gridCol>
                <a:gridCol w="1267123">
                  <a:extLst>
                    <a:ext uri="{9D8B030D-6E8A-4147-A177-3AD203B41FA5}">
                      <a16:colId xmlns:a16="http://schemas.microsoft.com/office/drawing/2014/main" val="2163981947"/>
                    </a:ext>
                  </a:extLst>
                </a:gridCol>
                <a:gridCol w="872429">
                  <a:extLst>
                    <a:ext uri="{9D8B030D-6E8A-4147-A177-3AD203B41FA5}">
                      <a16:colId xmlns:a16="http://schemas.microsoft.com/office/drawing/2014/main" val="879215600"/>
                    </a:ext>
                  </a:extLst>
                </a:gridCol>
                <a:gridCol w="959379">
                  <a:extLst>
                    <a:ext uri="{9D8B030D-6E8A-4147-A177-3AD203B41FA5}">
                      <a16:colId xmlns:a16="http://schemas.microsoft.com/office/drawing/2014/main" val="3200975801"/>
                    </a:ext>
                  </a:extLst>
                </a:gridCol>
              </a:tblGrid>
              <a:tr h="30027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THỨ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SÁNG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TRƯA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DC-BP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SDD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XẾ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extLst>
                  <a:ext uri="{0D108BD9-81ED-4DB2-BD59-A6C34878D82A}">
                    <a16:rowId xmlns:a16="http://schemas.microsoft.com/office/drawing/2014/main" val="4162309921"/>
                  </a:ext>
                </a:extLst>
              </a:tr>
              <a:tr h="3002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CANH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MẶN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TRÁNG MIỆNG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4146849"/>
                  </a:ext>
                </a:extLst>
              </a:tr>
              <a:tr h="716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Thứ hai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Ngày13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 Cháo óc heo bí đỏ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 Sữa Ellac Multi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Canh rau dền mồng tơi nấu tôm thịt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Tôm kho tàu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Dưa hấu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Rau muống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Bún cá kiêng giang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 Yaourt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extLst>
                  <a:ext uri="{0D108BD9-81ED-4DB2-BD59-A6C34878D82A}">
                    <a16:rowId xmlns:a16="http://schemas.microsoft.com/office/drawing/2014/main" val="3196127406"/>
                  </a:ext>
                </a:extLst>
              </a:tr>
              <a:tr h="716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Thứ ba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Ngày 14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 hủ tíu bò kho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 Sữa Ellac Multi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Khoai trừ nấu tôm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Cá diêu hồng chiên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nước cam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Băp cải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-bánh đa cua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 Yaourt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extLst>
                  <a:ext uri="{0D108BD9-81ED-4DB2-BD59-A6C34878D82A}">
                    <a16:rowId xmlns:a16="http://schemas.microsoft.com/office/drawing/2014/main" val="3806752077"/>
                  </a:ext>
                </a:extLst>
              </a:tr>
              <a:tr h="7165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Thứ tư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Ngày 15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 súp nắm tuyết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 Sữa Ellac Multi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bắp cải hầm xương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thịt ba rọi rim nước dừa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Xoai cát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đậu bắp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 bánh đùi gà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 Yaourt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extLst>
                  <a:ext uri="{0D108BD9-81ED-4DB2-BD59-A6C34878D82A}">
                    <a16:rowId xmlns:a16="http://schemas.microsoft.com/office/drawing/2014/main" val="922621202"/>
                  </a:ext>
                </a:extLst>
              </a:tr>
              <a:tr h="10162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Thứ năm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Ngày 16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Nui sao nấu tôm thịt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 Sữa Ellac Multi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Bi đỏ tôm thịt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Chả mực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nước đậu đen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cải thìa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-cháo gà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 - Yaourt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extLst>
                  <a:ext uri="{0D108BD9-81ED-4DB2-BD59-A6C34878D82A}">
                    <a16:rowId xmlns:a16="http://schemas.microsoft.com/office/drawing/2014/main" val="138745621"/>
                  </a:ext>
                </a:extLst>
              </a:tr>
              <a:tr h="5848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Thứ sáu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Ngày 17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-phở bò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 Sữa Ellac Multi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Canh rong biển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ếch xào lăn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Thanh long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Su su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 Bánh plan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- Yaourt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96" marR="56696" marT="0" marB="0" anchor="ctr"/>
                </a:tc>
                <a:extLst>
                  <a:ext uri="{0D108BD9-81ED-4DB2-BD59-A6C34878D82A}">
                    <a16:rowId xmlns:a16="http://schemas.microsoft.com/office/drawing/2014/main" val="1724663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1065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167</Words>
  <Application>Microsoft Office PowerPoint</Application>
  <PresentationFormat>Widescreen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2024-05-13T14:11:55Z</dcterms:created>
  <dcterms:modified xsi:type="dcterms:W3CDTF">2024-05-13T14:14:59Z</dcterms:modified>
</cp:coreProperties>
</file>