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936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6E4CB-308B-8881-E64B-3139CDB7F0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0036E0-6D80-B90B-902D-584AD8A026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C05DED-4829-4B85-D8A4-45C115A19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0B10-6132-4926-8C9A-9C57141AB444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C63718-4EDA-18A9-2933-B05F2183E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93CC8-CB7C-8AF0-AA71-3280BBC38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2A278-F35E-4A93-8997-1C810F343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754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AA559-B93F-6226-8E77-A50A1798D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6D055F-724B-4423-6188-77DF54CBAB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A37FD2-397F-06BF-FF6C-7DEF4BC0D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0B10-6132-4926-8C9A-9C57141AB444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BEBB2-AF0A-A1D5-B0C7-B7D2031F1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E79649-5687-D608-CA1E-E6023013F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2A278-F35E-4A93-8997-1C810F343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27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D39B1A-A2C9-D913-DB01-5A463E2C9B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34C2DD-47A5-804B-EB60-AE382A8A08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91D064-57F4-A7B7-3286-49CCCCD49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0B10-6132-4926-8C9A-9C57141AB444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99A7B1-B534-F24E-A1D8-16E09FFB2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0C89B0-9534-49F6-0AA7-ABCF0153B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2A278-F35E-4A93-8997-1C810F343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588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6FC75-D0CB-93BF-B956-2F19D902E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83A69C-BAA1-13F8-47CA-44F749590D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0DE298-1271-939E-34C3-49D0313A4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0B10-6132-4926-8C9A-9C57141AB444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1AE278-67F8-745C-0D26-E56255D24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2D723F-E43D-E42E-BF7A-C3C86B232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2A278-F35E-4A93-8997-1C810F343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437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06F5D-7566-B188-899A-34C5A1662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8CDA0E-CF54-7B3A-0684-306DEEB869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C271D-39F2-DEBD-F054-C68CDE55D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0B10-6132-4926-8C9A-9C57141AB444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ED3C50-05DF-012D-43C3-47179E705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5E7374-71B0-D751-808E-D4F2C5025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2A278-F35E-4A93-8997-1C810F343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795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67C9E-F6A5-9258-64F8-17F9121FC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C0BE1-891D-C633-76B1-FB891BC173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BC577C-B18F-BBA5-33FD-B1C116A6F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802CBE-33D9-AF75-B5DE-011C9EFDD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0B10-6132-4926-8C9A-9C57141AB444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89C137-14B5-3AD8-FDED-ECF75D362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82AF3D-6365-ECC2-E8AE-8AF38CA8C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2A278-F35E-4A93-8997-1C810F343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86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EF889-84D3-A618-A17A-E555C6521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5D14DA-F6D7-0B54-F152-FAAAB97CD1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10EE8C-8A43-BA60-FE31-8FD3DDA51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0E43F5-CED2-E5CA-D5BE-7014DADE1B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036AA0-15AE-539A-904A-BEAE36B7A1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D63C4E-51ED-AA64-DAE8-56CC06006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0B10-6132-4926-8C9A-9C57141AB444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5E5509D-1BA7-BABA-C108-A10EF0C84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56F7D8-4238-427C-4B79-723EAFBC6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2A278-F35E-4A93-8997-1C810F343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74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D6E0E-DAE5-71A4-C89B-AB7B7D18F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6A7172-45C9-26CF-CE2E-7CEA50CD7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0B10-6132-4926-8C9A-9C57141AB444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C90AE9-79E8-32FA-6F70-238CC7C86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FA1C79-8E0D-0888-C577-DC458637E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2A278-F35E-4A93-8997-1C810F343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529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DE56D0-DC7B-AA09-74F6-8BC35DD97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0B10-6132-4926-8C9A-9C57141AB444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8A6F46-E840-9360-8A39-2828A7739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777852-A5CF-1F8E-516B-20F0DCC6B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2A278-F35E-4A93-8997-1C810F343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313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6E0E3-7826-355D-70A4-58ACCB965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7B558-BE1D-ECEB-88A7-B8A651E99A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D2599C-3A6F-F02F-9936-E7B260B531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B531C7-A3C7-DA17-86F4-58D5BC4FA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0B10-6132-4926-8C9A-9C57141AB444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F22E31-EFE8-00D5-9E65-30FE60C3B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48A8AA-5BC1-CF29-31FD-65382D0F3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2A278-F35E-4A93-8997-1C810F343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131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4686A-680E-50A7-0A93-07E95F41F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8758A6-83FC-F3C2-B928-6BE2D9CBD1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FD459E-23F0-FBA7-8A9C-58725CAAB3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1B79B5-DF20-5C65-6610-E7A255BCF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0B10-6132-4926-8C9A-9C57141AB444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C4348D-7FB3-FCD2-0CF9-07D553EC7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F34602-D3F8-95F4-483F-30E054B44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2A278-F35E-4A93-8997-1C810F343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459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B9F84D-8588-397E-A372-1F2BC25CE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8E7C50-EC75-83D8-238D-E79659C8F4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15FD6D-0854-9960-5FC5-3C33CB946C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A0B10-6132-4926-8C9A-9C57141AB444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FF5346-F08C-C0A2-0A58-2F8E487AAC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030A3C-88C5-0E0F-2B11-FDE0575A0E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2A278-F35E-4A93-8997-1C810F343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778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116D8C6-41E5-E37D-50D9-96039180FA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3C413D4-3719-A9C0-B1A1-2D296A671A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0551034"/>
              </p:ext>
            </p:extLst>
          </p:nvPr>
        </p:nvGraphicFramePr>
        <p:xfrm>
          <a:off x="2119923" y="1538452"/>
          <a:ext cx="7468060" cy="4405900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1150226">
                  <a:extLst>
                    <a:ext uri="{9D8B030D-6E8A-4147-A177-3AD203B41FA5}">
                      <a16:colId xmlns:a16="http://schemas.microsoft.com/office/drawing/2014/main" val="388129024"/>
                    </a:ext>
                  </a:extLst>
                </a:gridCol>
                <a:gridCol w="1237445">
                  <a:extLst>
                    <a:ext uri="{9D8B030D-6E8A-4147-A177-3AD203B41FA5}">
                      <a16:colId xmlns:a16="http://schemas.microsoft.com/office/drawing/2014/main" val="740329338"/>
                    </a:ext>
                  </a:extLst>
                </a:gridCol>
                <a:gridCol w="1150226">
                  <a:extLst>
                    <a:ext uri="{9D8B030D-6E8A-4147-A177-3AD203B41FA5}">
                      <a16:colId xmlns:a16="http://schemas.microsoft.com/office/drawing/2014/main" val="1390703943"/>
                    </a:ext>
                  </a:extLst>
                </a:gridCol>
                <a:gridCol w="1145357">
                  <a:extLst>
                    <a:ext uri="{9D8B030D-6E8A-4147-A177-3AD203B41FA5}">
                      <a16:colId xmlns:a16="http://schemas.microsoft.com/office/drawing/2014/main" val="3616211001"/>
                    </a:ext>
                  </a:extLst>
                </a:gridCol>
                <a:gridCol w="1116136">
                  <a:extLst>
                    <a:ext uri="{9D8B030D-6E8A-4147-A177-3AD203B41FA5}">
                      <a16:colId xmlns:a16="http://schemas.microsoft.com/office/drawing/2014/main" val="2943121124"/>
                    </a:ext>
                  </a:extLst>
                </a:gridCol>
                <a:gridCol w="796038">
                  <a:extLst>
                    <a:ext uri="{9D8B030D-6E8A-4147-A177-3AD203B41FA5}">
                      <a16:colId xmlns:a16="http://schemas.microsoft.com/office/drawing/2014/main" val="2813980752"/>
                    </a:ext>
                  </a:extLst>
                </a:gridCol>
                <a:gridCol w="872632">
                  <a:extLst>
                    <a:ext uri="{9D8B030D-6E8A-4147-A177-3AD203B41FA5}">
                      <a16:colId xmlns:a16="http://schemas.microsoft.com/office/drawing/2014/main" val="3721289772"/>
                    </a:ext>
                  </a:extLst>
                </a:gridCol>
              </a:tblGrid>
              <a:tr h="269850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err="1">
                          <a:effectLst/>
                          <a:highlight>
                            <a:srgbClr val="92D050"/>
                          </a:highlight>
                        </a:rPr>
                        <a:t>THỨ</a:t>
                      </a:r>
                      <a:endParaRPr lang="en-US" sz="1000">
                        <a:effectLst/>
                        <a:highlight>
                          <a:srgbClr val="92D05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1" marR="50951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err="1">
                          <a:effectLst/>
                          <a:highlight>
                            <a:srgbClr val="92D050"/>
                          </a:highlight>
                        </a:rPr>
                        <a:t>SÁNG</a:t>
                      </a:r>
                      <a:endParaRPr lang="en-US" sz="1000">
                        <a:effectLst/>
                        <a:highlight>
                          <a:srgbClr val="92D05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1" marR="50951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err="1">
                          <a:solidFill>
                            <a:schemeClr val="tx1"/>
                          </a:solidFill>
                          <a:effectLst/>
                          <a:highlight>
                            <a:srgbClr val="92D050"/>
                          </a:highlight>
                        </a:rPr>
                        <a:t>TRƯA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highlight>
                          <a:srgbClr val="92D05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1" marR="50951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err="1">
                          <a:effectLst/>
                          <a:highlight>
                            <a:srgbClr val="92D050"/>
                          </a:highlight>
                        </a:rPr>
                        <a:t>BÉO</a:t>
                      </a:r>
                      <a:r>
                        <a:rPr lang="en-US" sz="1000">
                          <a:effectLst/>
                          <a:highlight>
                            <a:srgbClr val="92D050"/>
                          </a:highlight>
                        </a:rPr>
                        <a:t> </a:t>
                      </a:r>
                      <a:r>
                        <a:rPr lang="en-US" sz="1000" err="1">
                          <a:effectLst/>
                          <a:highlight>
                            <a:srgbClr val="92D050"/>
                          </a:highlight>
                        </a:rPr>
                        <a:t>PHÌ</a:t>
                      </a:r>
                      <a:endParaRPr lang="en-US" sz="1000">
                        <a:effectLst/>
                        <a:highlight>
                          <a:srgbClr val="92D050"/>
                        </a:highlight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err="1">
                          <a:effectLst/>
                          <a:highlight>
                            <a:srgbClr val="92D050"/>
                          </a:highlight>
                        </a:rPr>
                        <a:t>SDD</a:t>
                      </a:r>
                      <a:endParaRPr lang="en-US" sz="1000">
                        <a:effectLst/>
                        <a:highlight>
                          <a:srgbClr val="92D05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1" marR="5095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highlight>
                            <a:srgbClr val="92D050"/>
                          </a:highlight>
                        </a:rPr>
                        <a:t>XẾ</a:t>
                      </a:r>
                      <a:endParaRPr lang="en-US" sz="1000">
                        <a:effectLst/>
                        <a:highlight>
                          <a:srgbClr val="92D05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1" marR="50951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4152897"/>
                  </a:ext>
                </a:extLst>
              </a:tr>
              <a:tr h="2698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err="1">
                          <a:effectLst/>
                          <a:highlight>
                            <a:srgbClr val="92D050"/>
                          </a:highlight>
                        </a:rPr>
                        <a:t>CANH</a:t>
                      </a:r>
                      <a:endParaRPr lang="en-US" sz="1000">
                        <a:effectLst/>
                        <a:highlight>
                          <a:srgbClr val="92D05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1" marR="50951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highlight>
                            <a:srgbClr val="92D050"/>
                          </a:highlight>
                        </a:rPr>
                        <a:t>MẶN</a:t>
                      </a:r>
                      <a:endParaRPr lang="en-US" sz="1000">
                        <a:effectLst/>
                        <a:highlight>
                          <a:srgbClr val="92D05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1" marR="50951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err="1">
                          <a:effectLst/>
                          <a:highlight>
                            <a:srgbClr val="92D050"/>
                          </a:highlight>
                        </a:rPr>
                        <a:t>TRÁNG</a:t>
                      </a:r>
                      <a:r>
                        <a:rPr lang="en-US" sz="1000">
                          <a:effectLst/>
                          <a:highlight>
                            <a:srgbClr val="92D050"/>
                          </a:highlight>
                        </a:rPr>
                        <a:t> </a:t>
                      </a:r>
                      <a:r>
                        <a:rPr lang="en-US" sz="1000" err="1">
                          <a:effectLst/>
                          <a:highlight>
                            <a:srgbClr val="92D050"/>
                          </a:highlight>
                        </a:rPr>
                        <a:t>MIỆNG</a:t>
                      </a:r>
                      <a:endParaRPr lang="en-US" sz="1000">
                        <a:effectLst/>
                        <a:highlight>
                          <a:srgbClr val="92D05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1" marR="50951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9395569"/>
                  </a:ext>
                </a:extLst>
              </a:tr>
              <a:tr h="76232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err="1">
                          <a:effectLst/>
                        </a:rPr>
                        <a:t>Thứ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hai</a:t>
                      </a:r>
                      <a:endParaRPr lang="en-US" sz="10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27/5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1" marR="50951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 </a:t>
                      </a:r>
                      <a:r>
                        <a:rPr lang="en-US" sz="1200" err="1">
                          <a:effectLst/>
                        </a:rPr>
                        <a:t>Cháo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tôm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thịt</a:t>
                      </a:r>
                      <a:r>
                        <a:rPr lang="en-US" sz="1200">
                          <a:effectLst/>
                        </a:rPr>
                        <a:t>(</a:t>
                      </a:r>
                      <a:r>
                        <a:rPr lang="en-US" sz="1200" err="1">
                          <a:effectLst/>
                        </a:rPr>
                        <a:t>NT,M,C</a:t>
                      </a:r>
                      <a:r>
                        <a:rPr lang="en-US" sz="1200">
                          <a:effectLst/>
                        </a:rPr>
                        <a:t>)</a:t>
                      </a:r>
                      <a:endParaRPr lang="en-US" sz="10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 Bánh </a:t>
                      </a:r>
                      <a:r>
                        <a:rPr lang="en-US" sz="1200" err="1">
                          <a:effectLst/>
                        </a:rPr>
                        <a:t>ngọt</a:t>
                      </a:r>
                      <a:r>
                        <a:rPr lang="en-US" sz="1200">
                          <a:effectLst/>
                        </a:rPr>
                        <a:t> (L)</a:t>
                      </a:r>
                      <a:endParaRPr lang="en-US" sz="10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err="1">
                          <a:effectLst/>
                        </a:rPr>
                        <a:t>Sữa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Findcost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1" marR="50951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Mướp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nấu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thịt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1" marR="50951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     </a:t>
                      </a:r>
                      <a:r>
                        <a:rPr lang="en-US" sz="1200" err="1">
                          <a:effectLst/>
                        </a:rPr>
                        <a:t>Gà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rôti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1" marR="5095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err="1">
                          <a:effectLst/>
                        </a:rPr>
                        <a:t>Dưa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hấu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1" marR="50951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                    </a:t>
                      </a:r>
                      <a:endParaRPr lang="en-US" sz="10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err="1">
                          <a:effectLst/>
                        </a:rPr>
                        <a:t>Cải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thảo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1" marR="5095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Bún riêu cua</a:t>
                      </a:r>
                      <a:endParaRPr lang="en-US" sz="10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Yaourt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1" marR="50951" marT="0" marB="0" anchor="ctr"/>
                </a:tc>
                <a:extLst>
                  <a:ext uri="{0D108BD9-81ED-4DB2-BD59-A6C34878D82A}">
                    <a16:rowId xmlns:a16="http://schemas.microsoft.com/office/drawing/2014/main" val="3039214533"/>
                  </a:ext>
                </a:extLst>
              </a:tr>
              <a:tr h="76232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err="1">
                          <a:effectLst/>
                        </a:rPr>
                        <a:t>Thứ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ba</a:t>
                      </a:r>
                      <a:endParaRPr lang="en-US" sz="10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28/5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1" marR="50951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 Bánh </a:t>
                      </a:r>
                      <a:r>
                        <a:rPr lang="en-US" sz="1200" err="1">
                          <a:effectLst/>
                        </a:rPr>
                        <a:t>đùi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gà</a:t>
                      </a:r>
                      <a:endParaRPr lang="en-US" sz="10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 </a:t>
                      </a:r>
                      <a:r>
                        <a:rPr lang="en-US" sz="1200" err="1">
                          <a:effectLst/>
                        </a:rPr>
                        <a:t>Sữa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tươi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VNM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1" marR="50951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Cải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ngọt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nấu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tôm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thịt</a:t>
                      </a:r>
                      <a:endParaRPr lang="en-US" sz="10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1" marR="50951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  </a:t>
                      </a:r>
                      <a:r>
                        <a:rPr lang="en-US" sz="1200" err="1">
                          <a:effectLst/>
                        </a:rPr>
                        <a:t>Cá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cờ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kho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thơm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1" marR="5095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err="1">
                          <a:effectLst/>
                        </a:rPr>
                        <a:t>Nhãn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nhục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1" marR="50951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err="1">
                          <a:effectLst/>
                        </a:rPr>
                        <a:t>Đậu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bắp</a:t>
                      </a:r>
                      <a:endParaRPr lang="en-US" sz="10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1" marR="5095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err="1">
                          <a:effectLst/>
                        </a:rPr>
                        <a:t>Miến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tôm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thịt</a:t>
                      </a:r>
                      <a:endParaRPr lang="en-US" sz="10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Yaourt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1" marR="50951" marT="0" marB="0" anchor="ctr"/>
                </a:tc>
                <a:extLst>
                  <a:ext uri="{0D108BD9-81ED-4DB2-BD59-A6C34878D82A}">
                    <a16:rowId xmlns:a16="http://schemas.microsoft.com/office/drawing/2014/main" val="2914542098"/>
                  </a:ext>
                </a:extLst>
              </a:tr>
              <a:tr h="76232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Thứ tư</a:t>
                      </a:r>
                      <a:endParaRPr lang="en-US" sz="10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29/5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1" marR="50951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 Bánh Hura</a:t>
                      </a:r>
                      <a:endParaRPr lang="en-US" sz="10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 Sữa tươi VNM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1" marR="50951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   </a:t>
                      </a:r>
                      <a:r>
                        <a:rPr lang="en-US" sz="1200" err="1">
                          <a:effectLst/>
                        </a:rPr>
                        <a:t>Khoai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mỡ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nấu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tôm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thịt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1" marR="50951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Thịt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kho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đậu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hủ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1" marR="5095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err="1">
                          <a:effectLst/>
                        </a:rPr>
                        <a:t>Đu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đủ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1" marR="50951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err="1">
                          <a:effectLst/>
                        </a:rPr>
                        <a:t>Cải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ngọt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1" marR="5095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err="1">
                          <a:effectLst/>
                        </a:rPr>
                        <a:t>Hoành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thánh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nấu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tôm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thịt</a:t>
                      </a:r>
                      <a:endParaRPr lang="en-US" sz="10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Yaourt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1" marR="50951" marT="0" marB="0" anchor="ctr"/>
                </a:tc>
                <a:extLst>
                  <a:ext uri="{0D108BD9-81ED-4DB2-BD59-A6C34878D82A}">
                    <a16:rowId xmlns:a16="http://schemas.microsoft.com/office/drawing/2014/main" val="4009248693"/>
                  </a:ext>
                </a:extLst>
              </a:tr>
              <a:tr h="95617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Thứ năm</a:t>
                      </a:r>
                      <a:endParaRPr lang="en-US" sz="10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30/5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1" marR="50951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 Xôi mặn</a:t>
                      </a:r>
                      <a:endParaRPr lang="en-US" sz="10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 Sữa Findcost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1" marR="50951" marT="0" marB="0" anchor="ctr"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 Bánh gà</a:t>
                      </a:r>
                      <a:endParaRPr lang="en-US" sz="10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 Cá viên chiên</a:t>
                      </a:r>
                      <a:endParaRPr lang="en-US" sz="10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 Xúc xích chiên</a:t>
                      </a:r>
                      <a:endParaRPr lang="en-US" sz="10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 Bò nấu lagu - Bánh mì</a:t>
                      </a:r>
                      <a:endParaRPr lang="en-US" sz="10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 Cơm nắm rong biển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1" marR="50951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 </a:t>
                      </a:r>
                      <a:r>
                        <a:rPr lang="en-US" sz="1200" err="1">
                          <a:effectLst/>
                        </a:rPr>
                        <a:t>Nước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ép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dưa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hấu</a:t>
                      </a:r>
                      <a:endParaRPr lang="en-US" sz="10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 </a:t>
                      </a:r>
                      <a:r>
                        <a:rPr lang="en-US" sz="1200" err="1">
                          <a:effectLst/>
                        </a:rPr>
                        <a:t>Chuối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cau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1" marR="50951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Salad </a:t>
                      </a:r>
                      <a:r>
                        <a:rPr lang="en-US" sz="1200" err="1">
                          <a:effectLst/>
                        </a:rPr>
                        <a:t>rau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củ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1" marR="5095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 Pizza Hut</a:t>
                      </a:r>
                      <a:endParaRPr lang="en-US" sz="10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 </a:t>
                      </a:r>
                      <a:r>
                        <a:rPr lang="en-US" sz="1200" err="1">
                          <a:effectLst/>
                        </a:rPr>
                        <a:t>Khoai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tây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chiên</a:t>
                      </a:r>
                      <a:endParaRPr lang="en-US" sz="10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 Yaourt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1" marR="50951" marT="0" marB="0" anchor="ctr"/>
                </a:tc>
                <a:extLst>
                  <a:ext uri="{0D108BD9-81ED-4DB2-BD59-A6C34878D82A}">
                    <a16:rowId xmlns:a16="http://schemas.microsoft.com/office/drawing/2014/main" val="892640693"/>
                  </a:ext>
                </a:extLst>
              </a:tr>
              <a:tr h="56847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Thứ sáu</a:t>
                      </a:r>
                      <a:endParaRPr lang="en-US" sz="10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31/5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1" marR="50951" marT="0" marB="0" anchor="ctr"/>
                </a:tc>
                <a:tc gridSpan="6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err="1">
                          <a:effectLst/>
                        </a:rPr>
                        <a:t>NGHỈ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HÈ</a:t>
                      </a:r>
                      <a:endParaRPr lang="en-US" sz="10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1" marR="50951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60431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8719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175</Words>
  <Application>Microsoft Office PowerPoint</Application>
  <PresentationFormat>Widescreen</PresentationFormat>
  <Paragraphs>67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TV23TQ02</dc:creator>
  <cp:lastModifiedBy>TV23TQ02</cp:lastModifiedBy>
  <cp:revision>1</cp:revision>
  <dcterms:created xsi:type="dcterms:W3CDTF">2024-05-27T21:05:57Z</dcterms:created>
  <dcterms:modified xsi:type="dcterms:W3CDTF">2024-05-27T21:08:40Z</dcterms:modified>
</cp:coreProperties>
</file>