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57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4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21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42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74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85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80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41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20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7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3DCE6-A5B3-45E2-9435-E99112F50762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8CF58C4-AA3F-49E3-982E-8F585B2C4BB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87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1148205"/>
            <a:ext cx="9603275" cy="658521"/>
          </a:xfrm>
        </p:spPr>
        <p:txBody>
          <a:bodyPr>
            <a:normAutofit/>
          </a:bodyPr>
          <a:lstStyle/>
          <a:p>
            <a:pPr algn="ctr"/>
            <a:r>
              <a:rPr 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UBND HUYỆN CỦ CHI</a:t>
            </a:r>
            <a:br>
              <a:rPr 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THÁI MỸ</a:t>
            </a:r>
            <a:endParaRPr lang="en-US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8" y="1806726"/>
            <a:ext cx="9603275" cy="3450613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BÁO</a:t>
            </a:r>
          </a:p>
          <a:p>
            <a:pPr marL="0" indent="0" algn="ctr">
              <a:buNone/>
            </a:pP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Nghỉ Ngày Chiến thắng (30/4) và Ngày Quốc tế Lao động (1/5)</a:t>
            </a:r>
          </a:p>
          <a:p>
            <a:pPr marL="0" indent="0" algn="just">
              <a:buNone/>
            </a:pPr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Thái Mỹ xin thông báo lịch nghỉ của học sinh đến quý phụ huynh như sau:</a:t>
            </a:r>
          </a:p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nghỉ: Nghỉ 5 ngày liên tiếp:  Từ thứ bảy (27/04/2024) đến hết ngày thứ tư (01/05/2024).</a:t>
            </a:r>
          </a:p>
          <a:p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 (02/05/2024), học sinh đi học bình </a:t>
            </a:r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 và học bù ngày thứ bảy (04/05/2024).</a:t>
            </a:r>
            <a:endParaRPr lang="en-US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Trân trọng!</a:t>
            </a:r>
          </a:p>
        </p:txBody>
      </p:sp>
    </p:spTree>
    <p:extLst>
      <p:ext uri="{BB962C8B-B14F-4D97-AF65-F5344CB8AC3E}">
        <p14:creationId xmlns:p14="http://schemas.microsoft.com/office/powerpoint/2010/main" val="318022674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12</TotalTime>
  <Words>86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Times New Roman</vt:lpstr>
      <vt:lpstr>Gallery</vt:lpstr>
      <vt:lpstr>UBND HUYỆN CỦ CHI TRƯỜNG MẦM NON THÁI MỸ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UBND HUYỆN CỦ CHI TRƯỜNG MẦM NON THÁI MỸ</dc:title>
  <dc:creator>USER</dc:creator>
  <cp:lastModifiedBy>USER</cp:lastModifiedBy>
  <cp:revision>4</cp:revision>
  <dcterms:created xsi:type="dcterms:W3CDTF">2024-04-26T00:17:36Z</dcterms:created>
  <dcterms:modified xsi:type="dcterms:W3CDTF">2024-04-26T00:32:06Z</dcterms:modified>
</cp:coreProperties>
</file>