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BD97-15A1-40BB-BAC9-2EC00CA2C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D9E10-6DDE-4D5E-AC85-5B2F3EE12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0357-1B8E-4D82-B24B-1446805C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AFC1-E4DE-4F8A-B143-9BD41B21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2FA28-9C6D-4C3F-973C-D553C2A3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2860-B3CE-4DA8-96D7-3865FC0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10E44-ADB7-4630-914D-53B217397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9F15-27AB-4184-B591-BA13A2A1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28364-2CA3-46B9-A1DE-CC4F225A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EE68-AE44-4B65-8A10-3559C02E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DBE90-5554-4CC0-B793-071365697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624CA-CE43-4EDD-9BF6-E8FC82B1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51B7-7DEE-493D-86D8-7951358E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8EE8-305A-4389-92CB-114A28A2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4A9E-41C2-4DAC-B819-A276A449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D120-5A35-4C5B-A3F3-B6CE3075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010C-DA58-466B-A8A2-15273FD9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78BD-8E6F-4C4D-BE4C-14598FC0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ED9B6-267D-4FC6-B2EE-C569480F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B296-2C46-4CAE-935A-AD81DB5F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71F6-9EA4-4A77-994D-49D19F80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1C1AB-699D-47C7-8F50-BE3D6EEDA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5F487-07CE-43B8-AC6D-E8EEEA74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CB59-6930-4D8E-95B2-60281AA6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6935-14E7-44E5-801F-CAADC1A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1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1EF4-1E76-460B-B8A8-1C3EA37C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672C-D529-49F8-B450-BAEB09A12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627B2-2EA8-40AD-BC36-C95816DE5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DD429-A74F-432D-8BAD-8AD85BE4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BF505-FCEB-49F9-8761-DA59F979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03982-97F4-4D60-AF21-D31CAC09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241D-F700-41A6-93A7-F89AFA99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820D9-058B-4D3B-AF91-6972C782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F025-D0AA-4137-836A-B1003CD3F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C08C5-7B87-4213-86A7-0EBC05D40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29468-FA8B-4351-B318-82CC4455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CDC35-81A2-421D-B963-5E1898E8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215A8-C7DF-453A-8AA1-0BCD1E5B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6819F-ABF8-482F-9EF8-0069C95A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5B6F-A57E-43BA-807B-985C86A0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70EA0-F909-4510-8A5A-0669F6BC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974CC-E017-47CD-89E5-954DA806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5523F-7508-4C52-8739-BBEDB5DA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54FE7-3AE9-4682-8682-8D7D7C28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1E7DD-1BD7-459B-BA73-77ABFC18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B73D2-DA98-442B-B626-DF3724BC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78E7-D0B9-47A9-84B0-E7F0D5C7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004A-9306-4D78-9636-A0A2B8BA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9DDB8-6B29-4CC2-83A5-5AD2F5DEB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67D2-DA0C-4F9A-8C0B-5B061B56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B33C3-198E-4E31-A99F-36589689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1C73B-0EC1-479C-ADF3-DFAF5A5D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6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7EFC-5A90-4424-AC80-E9F3CFAB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CA00F-7ABB-4D8C-A372-D36C84D9B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6EAA5-C851-455F-8C13-106282BD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0384C-1136-4073-88FC-3300E3EF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21F36-8FE3-483A-9887-166F9FDA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660B0-B4C7-4AB8-85C9-7A4FD346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D3558-F64C-4529-8AC8-E5742B0B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20CE6-C358-4314-A67C-61D0B824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17C21-E78F-46BA-B249-CC0910AF8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BF59-AF3D-4F73-9B34-5D6AFE4B4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EC5D2-A6F6-4A2A-8C93-07FE1371D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F411-4A4B-4410-A2D9-CC9ACD854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3401-360E-4366-A221-8059978E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A21EF-0B06-4164-A08F-B91434E98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6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D645E-21A9-4053-9359-B630D0076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C99B1-48EC-49A3-83CD-AA16C701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5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B322D-81EC-42A9-BED9-B8096021C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1D603-31E1-49DD-A234-F94463F1B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87C2F-9C26-4303-907A-5E0D3506B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F1F0B-EF6E-456B-8D1E-B257A8BA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0F74B-5540-4207-9C6B-C8BD0D2EC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2024-04-16T07:17:12Z</dcterms:created>
  <dcterms:modified xsi:type="dcterms:W3CDTF">2024-04-16T07:21:08Z</dcterms:modified>
</cp:coreProperties>
</file>