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2DD90-7508-47AC-ABE7-6D45C1CDF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1CDD4F-3E9B-4809-B980-03BE9BF52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4C4FF-DD3B-4BBE-9783-5A6EB6185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2BB8-663C-4D86-8A94-9C582A22349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B479A-13EE-4995-A29E-C54FB2E2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26F0C-3765-44D6-B752-806A7E21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D5AF-8CB3-4558-BB4E-EE20D1E3B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91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3CD1D-DF24-40C3-AB05-895B819EC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52177B-D259-4E50-9FD1-E8430C465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544FB-4311-45B0-B32D-5A7399042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2BB8-663C-4D86-8A94-9C582A22349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493B4-D7F3-4138-B9D0-5B1581395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6561E-B52F-49FF-81E0-F9B6A3902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D5AF-8CB3-4558-BB4E-EE20D1E3B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39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E38505-F2ED-42CA-8675-4C4FC8039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3C6A38-5815-4DB7-92B8-09807141D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D841B-A4D7-4120-8C00-E9E05E2D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2BB8-663C-4D86-8A94-9C582A22349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3D58B-31D7-46B6-BFEA-36D8D548A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F0ACC-F670-4823-87A5-E8168FAF1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D5AF-8CB3-4558-BB4E-EE20D1E3B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5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F026-45D2-49B0-9034-5FF29E49C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6DA84-DB07-4FAE-B422-105BC40CB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72EC6-F36F-49D2-9EFC-210CFFD0D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2BB8-663C-4D86-8A94-9C582A22349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77AA2-5F1E-43F5-A64D-F9DD688FA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14C4A-9A42-4E2B-9F90-D8906A2B7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D5AF-8CB3-4558-BB4E-EE20D1E3B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96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478BD-B9FD-40CF-BC00-D8374D8D5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0515E-99DC-4262-925F-3E24D3618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74A0B-2031-474A-A129-0B77829EB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2BB8-663C-4D86-8A94-9C582A22349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0D316-A943-4BA0-ADE1-84963A1EB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B095E2-5B0A-4320-90E1-FA38BEDB9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D5AF-8CB3-4558-BB4E-EE20D1E3B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56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971C7-4ED6-4F9D-81FE-79B584655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ECB46-786F-4E8F-B2F0-4180000904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541800-F07D-4426-B970-FCA2117FF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432B6-2920-4700-8625-D1927E799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2BB8-663C-4D86-8A94-9C582A22349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06548-96C5-4FA8-AA8B-4C479986E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C944C8-F513-4F0C-858B-E5C44A65A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D5AF-8CB3-4558-BB4E-EE20D1E3B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73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EA896-A123-494B-9F56-F1E03AFAE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089A2-1251-476A-BCAD-E52AEA55B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F0729A-B018-4525-9F4D-EFE50689E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7BF711-158E-4460-B2D6-BAF4A44AD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BF9168-BA19-420C-AFEF-D0F26AC2A7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C96D6C-DAB1-4C4B-9459-BCCFC4E4C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2BB8-663C-4D86-8A94-9C582A22349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107052-CF7C-44FC-9351-F47FDC152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F3C235-3DA8-4207-9BE0-6E16A9433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D5AF-8CB3-4558-BB4E-EE20D1E3B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8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CA43-7213-414B-930B-D82324791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2A1044-7AEB-423C-9786-ED690E055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2BB8-663C-4D86-8A94-9C582A22349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A8D13C-FBB6-4182-9EAD-78993D071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D0FA41-2A2C-4052-ABAC-DAC885FD0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D5AF-8CB3-4558-BB4E-EE20D1E3B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9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6B70BA-FA86-4412-9109-282AE4770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2BB8-663C-4D86-8A94-9C582A22349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C35AA9-946E-4FCB-B4C1-AA257C97C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649705-F643-45F7-9DF5-593FBB1CC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D5AF-8CB3-4558-BB4E-EE20D1E3B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2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2D5E1-EB0C-4FDF-88A4-E04A5ABD0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CF3D8-315E-4AE7-B5E7-808C2B5BE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6888E7-F77E-4B6A-846D-5D84B4634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1B2A0D-507C-4D8E-887C-ECCE15B34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2BB8-663C-4D86-8A94-9C582A22349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68DD8-05E4-4890-8FA1-57C8336ED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FBE869-2991-4D4C-9224-6A1FBCD9C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D5AF-8CB3-4558-BB4E-EE20D1E3B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29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4DC19-4696-44C4-9C2A-37CAC35CD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567EBE-735B-4964-A46C-A89BEF3B79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B5944B-F06B-4E16-AFD7-B6F75971D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87B7-B34D-444D-84BD-483B383E8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E2BB8-663C-4D86-8A94-9C582A22349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41A541-BA23-4FCC-83AF-A73077E40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6FA75-5695-4E95-BC1B-44610C8C3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D5AF-8CB3-4558-BB4E-EE20D1E3B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1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B110D5-956A-4580-9990-063EB18AD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6E0FD-A4D3-4B8C-BD49-898EA6CD2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54583-703F-4825-8D77-7F5817BAFD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E2BB8-663C-4D86-8A94-9C582A22349F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645B6-3445-462C-8B0F-DD82048EE6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12F33-0536-4E49-BFA0-31C717AC4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6D5AF-8CB3-4558-BB4E-EE20D1E3B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4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58A469-1599-4E4D-B535-AD3F6A59E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78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F4578A-C485-4971-91DA-20372C80E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79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EC7879-7FE1-4BFE-861B-FAD5AF282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41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31C82D-98EC-4534-8840-6E04074CE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34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Truong Thi Cuc</dc:creator>
  <cp:lastModifiedBy>Truong Thi Cuc</cp:lastModifiedBy>
  <cp:revision>2</cp:revision>
  <dcterms:created xsi:type="dcterms:W3CDTF">2024-04-16T07:33:57Z</dcterms:created>
  <dcterms:modified xsi:type="dcterms:W3CDTF">2024-04-16T07:35:52Z</dcterms:modified>
</cp:coreProperties>
</file>