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6937-96D1-4509-8AAB-948FB96B7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3690C-5BC2-499E-A0A4-2254FC97C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ED4F8-3745-459B-90CD-0B9F166B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B68F-E263-41D1-8B76-1D90BDC158E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C7E31-EDB4-4C7C-B762-22D81573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82731-D0D4-4396-BAAE-1BDBB810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E9DE-FE36-41F2-AFD7-F28090311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9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2F74-595F-420D-BB14-21F9DB59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97280-9943-4C59-8F97-32207F3A6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D3E4-32DA-4895-BFDA-1007662C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B68F-E263-41D1-8B76-1D90BDC158E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3B376-92D3-446F-A8F4-93CEB20C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4D53F-64C2-445C-8257-1EF362C6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E9DE-FE36-41F2-AFD7-F28090311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1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6BFD13-C22D-416B-AB9D-E6C92E32A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C6331-8383-4316-A787-0BAC1A759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8CF44-839A-405F-B916-BFADAAEC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B68F-E263-41D1-8B76-1D90BDC158E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650B0-78A2-4966-8E41-F994C2A1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9FF2B-2B36-4509-897B-086E370B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E9DE-FE36-41F2-AFD7-F28090311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6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0D4B-5296-42C5-8FEA-7BACF1A6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EA36B-6A71-415A-BBE8-8C5F78529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7305-37B6-4BD0-ABC6-72FA41DB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B68F-E263-41D1-8B76-1D90BDC158E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3F9DC-26F1-4BC6-9FBA-25EED9E4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39133-E97D-4C4D-8057-8AC371CC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E9DE-FE36-41F2-AFD7-F28090311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7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70BE-D32E-4088-9C93-6F643AD3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F41C8-0A6C-4554-8B23-1DA98B637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FB1FE-98A8-454C-B85C-6A670F8F2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B68F-E263-41D1-8B76-1D90BDC158E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8E027-4C59-4567-9775-7B4FB93A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7B228-D5DC-47E4-AE56-915A975D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E9DE-FE36-41F2-AFD7-F28090311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1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A4A5-398C-4C13-9A81-0FE91E6F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F541B-85B0-4A78-BAF6-9E0032921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154DA-BBAE-4526-AB4B-53EE7241A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2199E-6AEB-4A31-96F4-FE92AEB8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B68F-E263-41D1-8B76-1D90BDC158E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A4895-88FE-4AF6-98D9-1A7FF743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BD298-94F2-4D0B-8771-E7FA112A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E9DE-FE36-41F2-AFD7-F28090311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0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3D78C-5BBA-485B-B306-F4EACB05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58BF4-3CE6-4AD7-9C40-7926F5D65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EAA0D-B065-4F9C-B392-C4319E2E5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0CBE8-EA83-4D07-8DC2-752B6EA4F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00E3B-5E3A-4012-8B05-9ED325A86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1DDD-F66F-4E02-AF4E-3AD6815A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B68F-E263-41D1-8B76-1D90BDC158E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C7F090-024F-456F-BEED-A4363394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18631-5AAA-488B-877A-4E80D6AE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E9DE-FE36-41F2-AFD7-F28090311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2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B33BC-ECAF-4D93-97B3-83F5FC09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B853B-8913-4B18-9362-09F24DEAF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B68F-E263-41D1-8B76-1D90BDC158E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E22CF-BE96-478C-9B46-AFF069B8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225D7-1A47-4DEF-88CF-1FB083D7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E9DE-FE36-41F2-AFD7-F28090311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6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E244F-7BBD-423C-A62D-B3F99B57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B68F-E263-41D1-8B76-1D90BDC158E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19AB24-2424-4EB8-BE71-66D1FDF9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385CC-79E7-4295-8DCB-86A14290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E9DE-FE36-41F2-AFD7-F28090311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D853-52C8-41E6-8E1A-6F6CB867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F7D0B-133E-48CA-8706-FD06F2638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093F-7B39-4F54-B85E-53170389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73857-B29A-4A15-892A-501970BA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B68F-E263-41D1-8B76-1D90BDC158E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A9156-1AAD-4343-A62C-90DF377B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94198-51FD-4B03-A7D5-42790B00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E9DE-FE36-41F2-AFD7-F28090311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0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8AAB-8996-49AF-8411-85E90B92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7AA09-FCDF-4EF0-ABD3-B8FBBEAE3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A1A74-B9BF-465C-B4CC-34219083A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28105-59B1-4470-A9AE-97C996AD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B68F-E263-41D1-8B76-1D90BDC158E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41D82-6D8D-405A-A3CB-8CA64952F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A152E-2261-47F3-83A1-A7FF64B0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E9DE-FE36-41F2-AFD7-F28090311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1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A65D2E-F1C6-4551-86CC-DB183542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47739-AFE0-4286-BC4E-C9CA20D25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51F2C-10C6-4148-90AA-32D36D220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B68F-E263-41D1-8B76-1D90BDC158E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64734-5B77-45D1-8758-9077D90F6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B8373-BEE3-4992-BF6F-1960EB22C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FE9DE-FE36-41F2-AFD7-F28090311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1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AFAEF0-7C22-4435-8270-55D6E8B74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9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3CC606-2659-48C6-B8C4-0F1E4405D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4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EB616E-3740-4378-85D8-79AB6B53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6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11C06A-B1D4-4730-A1F2-8EE39674E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1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010235-AC48-4F40-BA8D-44634667F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57066A-60A7-4DBF-9BC9-7041BE9A6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63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Cuc</dc:creator>
  <cp:lastModifiedBy>Truong Thi Cuc</cp:lastModifiedBy>
  <cp:revision>2</cp:revision>
  <dcterms:created xsi:type="dcterms:W3CDTF">2024-04-16T09:43:29Z</dcterms:created>
  <dcterms:modified xsi:type="dcterms:W3CDTF">2024-04-16T09:45:12Z</dcterms:modified>
</cp:coreProperties>
</file>