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8309-49F2-4599-9ECE-896658B26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7530C-9EBB-4924-867F-490066570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AF9A-E814-4C21-A3CC-6600CBE5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9A54-5369-4B15-BEE8-8F612DE6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6241D-C09D-4173-9222-3A4D1B2F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F9AE-0F82-41D1-93F5-EEAAE560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465C0-2948-4DFD-A6B2-B8923BFC4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1182-FD2F-4FD6-B2DA-63292FD0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AD97-7FC1-40D7-AA7F-C4085F03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89BB-81CF-42DE-B005-7A78B83C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8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3973C-F9DE-430B-88D4-FF6CB01C0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F4A0-7F23-473C-A5E0-7B46B3BC8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3548-F429-46D6-92D4-4E006976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19B83-CD1D-461E-9DD5-2BE29481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436E6-EC42-48A9-9855-7802ED20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52C1-C825-4516-A1C2-63C91478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990D-2A75-4E4A-8FC1-9CF9C313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5634C-B595-4B88-9D48-446A7157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6195-8488-429C-AD9A-00240FBD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59244-8E25-4394-B976-A817C9BF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E937-B0EC-4B2F-A8F0-A97E67DB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847FE-1AAF-4A28-AC1B-7DA4AFCF4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0C5C0-080A-4D7E-AB9E-B3F3ADA0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48980-02D1-4BF0-A039-6B3C29F7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DED2-12BB-4F90-A2C0-9424E535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08A4-9A01-4C73-A539-2C13EC3C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D90A-F477-4775-9649-62824BF0F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00AB2-E5B0-445D-9BC1-2528C6C3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D9901-26D2-4E0F-9F69-7AD58D83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11913-9413-41EA-B834-B46840A8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1AF30-197D-48B1-B143-3216C52F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28B6-233B-49FB-83D4-32BB4C83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13B56-FB38-40A0-A3EC-CB11A350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53344-E4A3-428F-9911-0C77F89F8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B41FE-0B44-4F70-B43C-EC288B7B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40207-4D83-4B87-A9FA-C78480E57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1984F-6D59-430D-AE53-43077C34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89186-B95B-4CDB-86FB-60FB863E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5A9E6-7D44-4A3A-B120-62E07695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3F98-E18D-47E1-9DCE-37095954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ED539-1C60-4FD2-9B19-A3563617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37CAF-FFA2-4595-95C5-6E9AC7F5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A8649-7F8D-41AC-B2CD-05244EE6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B12D3-DA37-41C3-81E6-E9AEBEDA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FA15A-54E1-448C-AAEC-7BB3315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7ED65-1192-414E-A6DC-B5EC3764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B5F6-5936-478C-B9D9-196E38B6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9BA4-7076-40CA-9B1B-2BF92AEA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F2B50-C324-460F-A367-0A129C7EF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F65EB-9B67-47AE-9286-534F49D7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676A0-8E5F-4879-8FBD-81D87FBA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B73E-27A6-4A04-B7DC-9A3C3BB7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5EC9-EFE5-444D-9772-E1DF7EEC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77028-F129-47FB-9C2B-5BCCA78FB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A7201-A76A-4507-97F1-243077BE5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E3172-FD8C-436B-AC8D-8E0D038F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F58D2-8FA1-446C-A335-8B6A4C68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C0CD-F417-4467-B908-5CAB767F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F3B21-B59D-4BD0-9B4D-42312916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5356A-EB94-4B93-BB56-E2F10CF40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14C5E-F013-46F6-BC6D-DBAB5C0CB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CA7A8-3B8C-4945-87CD-C046937EF37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DF821-9E57-4714-A156-6E9E9CFDE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EB25A-9399-4383-A376-D571A9FF9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6521-356C-4379-8458-8AF06405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B9299-8E03-4629-922B-1C9EA16A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C6E39-EAC6-40D7-9D35-449A42FD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9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F2323-6619-465C-BD8F-42EA5DC14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4AEEF-B5B0-4D82-8768-986811B7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5769E6-22D0-4B49-BEF9-0639605A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3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58FAF-92DA-495F-9DB3-6FD33DF3C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89A531-8D32-468B-88FC-5D5F9CC0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2024-04-16T07:41:04Z</dcterms:created>
  <dcterms:modified xsi:type="dcterms:W3CDTF">2024-04-16T07:43:35Z</dcterms:modified>
</cp:coreProperties>
</file>