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DD116-1BC6-46E9-B518-08C300F427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ACCA6C-ADEA-4DAE-8C6E-9050330443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73F8C-55B3-4B7F-B067-DDF6A2C864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6BA-919C-43B3-B3E6-95A3B3A825B2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06B49-5D54-47CC-8F4E-4E95727EC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DA752-13A9-422A-9BD5-2CDA67CC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4FF2-4786-4384-A674-602CD1530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78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11DE0-E145-402C-AD1F-490170F5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A32DD-5E9E-4AA2-B447-AC840C5A56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48AC05-8AB4-43DA-BB03-66E46689D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6BA-919C-43B3-B3E6-95A3B3A825B2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1C002-570F-49BE-A1B0-FC5779E7A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DEA96-DF83-4D16-B4F9-65F04C6D3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4FF2-4786-4384-A674-602CD1530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78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AD56D8-730A-4D70-B92A-BB1A6765A6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A15A10-62DD-4779-864F-F487C619A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0DF57-2649-4124-B1A1-3030A52A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6BA-919C-43B3-B3E6-95A3B3A825B2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687A1-9A01-40D5-BEA8-89316F50D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C92E2-1BE5-4A04-8E81-365B1086C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4FF2-4786-4384-A674-602CD1530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5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09BF4-62F0-4528-B9D3-BCF5265A9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D0BBC-8DE9-4309-B657-D321807EA1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8B1567-2ABA-4241-8429-20C2BC0FE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6BA-919C-43B3-B3E6-95A3B3A825B2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FE079-63F0-4477-964C-B1E28CB07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EF24D-1069-4ED7-BAB0-DC3891059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4FF2-4786-4384-A674-602CD1530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573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564D4-FC9F-46E5-B518-7FBB71E8F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E3646-240B-422C-BCE8-3E6A7707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3FD66C-4540-44BA-A10E-D0EA2EBF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6BA-919C-43B3-B3E6-95A3B3A825B2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65611-4641-4B44-85EA-A9166445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9BAB8-8D39-420D-B6B1-23FDF0F2E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4FF2-4786-4384-A674-602CD1530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3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81B06-8BA9-4146-909F-6B0CFE3C2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63E93-343F-4D05-91FE-657862D1FF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B0E38D-1362-4474-B28F-DE8BAE26C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3565F0-4FA9-47A8-A6EB-DC1669B5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6BA-919C-43B3-B3E6-95A3B3A825B2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AA2D15-3E2B-451E-AE7F-E8E041BF3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278CB3-D1AA-44B3-9114-6034403C4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4FF2-4786-4384-A674-602CD1530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69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86A95-EFF9-4ECF-9D24-BE79E64C8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492E68-AF91-4DDB-B872-01913CBD2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18CB4E-DC39-4FF6-A23D-462A3A55C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F5B518-3C27-4A8C-A452-03F46835B5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60BE3-01FF-4032-B15D-40564ACA5C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D37258-4670-4E5E-B85E-DF0D4CCD1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6BA-919C-43B3-B3E6-95A3B3A825B2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B4FB58-6CE4-43EC-A5C2-9DAA072C1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D7EA1-B9BB-4BC6-9753-AECE9EB4C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4FF2-4786-4384-A674-602CD1530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519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E8D5A-484C-469D-8C5F-FEFC09825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FE1F59-6ADA-4217-B318-12F332AF4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6BA-919C-43B3-B3E6-95A3B3A825B2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0C028E-F9C0-4608-9890-A2AD1287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537448-A229-45C9-91EA-992B244DF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4FF2-4786-4384-A674-602CD1530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42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1D9B77-91AD-4532-9675-AF066164D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6BA-919C-43B3-B3E6-95A3B3A825B2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28F9C4-1682-401B-86BE-EA705AD40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A9D70F-7BA4-48E6-9523-41DD0A891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4FF2-4786-4384-A674-602CD1530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048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714DC-63CB-4FBD-822D-963BED407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C7D72-C38E-40F4-8B9B-A5C246DED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29AEFF-620A-4A87-934F-74690AEF6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EA4383-5EEF-4125-95C4-1A599FAAF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6BA-919C-43B3-B3E6-95A3B3A825B2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063CA-6BB1-4420-A16F-0DF2F8512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B2A63-E39A-4405-86EA-BE7F3127E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4FF2-4786-4384-A674-602CD1530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8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F948-25AE-4DD0-ABB8-9BDD96D4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1C8DDF-4B7F-4CA6-A35D-20B091D636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1CC9FD-85AF-447D-9A1B-F06A834963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AFC9C-6AFF-41FF-9D6F-D547D4495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1D6BA-919C-43B3-B3E6-95A3B3A825B2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F288B5-889D-4F68-80F8-8E5FD9B6D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1A0B24-4401-4720-875F-75862233A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14FF2-4786-4384-A674-602CD1530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410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38A5D2-7134-4055-8277-42660C17D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BE973-70DA-46D1-87F6-30C0BC4CB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8457DC-EB8C-4152-AEB4-B12CD90CD5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1D6BA-919C-43B3-B3E6-95A3B3A825B2}" type="datetimeFigureOut">
              <a:rPr lang="en-US" smtClean="0"/>
              <a:t>4/16/2024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E4070-DB2A-4924-822B-F858581278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CC889-FC54-4FCE-84BB-821609B6A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14FF2-4786-4384-A674-602CD1530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026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97CCBD-FF1C-4734-BDF4-3FDD6B756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82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80BB99-9564-44D7-B758-F9AF96D35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1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78E61A3-DC2F-43EB-8808-A570DBCD7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74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2000B6-69A9-4EFF-AFEF-839C1CA058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85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FD4493-F4F4-4122-8935-A3EFF7F13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4658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098B94-0461-4335-85F1-AC15CE7A3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45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090971B-232B-4015-A296-D89EC7FE33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33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6F218D-533E-4AB9-BCDC-8207F6E8CC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033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Truong Thi Cuc</dc:creator>
  <cp:lastModifiedBy>Truong Thi Cuc</cp:lastModifiedBy>
  <cp:revision>2</cp:revision>
  <dcterms:created xsi:type="dcterms:W3CDTF">2024-04-16T10:09:59Z</dcterms:created>
  <dcterms:modified xsi:type="dcterms:W3CDTF">2024-04-16T10:15:22Z</dcterms:modified>
</cp:coreProperties>
</file>