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2F18-E21E-47C6-83DB-97820EFD1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954B7-4AB6-409C-B077-C90B6F15E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ED800-3014-464B-853A-210FD42F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993BA-3D96-4077-88EC-0D6CAD0A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3D139-3650-47F8-91BF-AD5BD68A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8A9E-621F-469A-80E9-28728EC6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DAF85-8931-411F-99FB-62176D953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EBD89-B57B-46C9-93F7-5786F8A8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B5E9-498C-4BD5-ABD4-49073FD6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47518-348C-48B4-AB13-6573F842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3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7E4558-7C0D-44A1-B303-C427EBBF8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CF792-B3B8-462E-9686-45F679B9E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5564-DD04-4754-9FEE-406497FE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29A99-DB6C-4C28-9083-6322B6FB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A422D-DD42-4FCE-AC81-7A29ED7C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3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9C07-E542-4E4E-AC85-7CC3F7FE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BE7B-52F1-4168-89DC-980699F51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1A24C-9CB7-4E63-9717-015FED7B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8CAAB-221B-4DCA-B377-510A93C5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B62DE-BAF5-4F86-A12B-CE350858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7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7115-08CA-495A-826D-B538062D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C03D8-E1EB-4AAD-9F54-EAAEC1A39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B609F-6F87-4178-95AC-2BAB9E1C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9704-E50C-4C32-A834-CC261B10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66DE3-EB2F-4213-8D62-40908654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3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A9A3-2683-4231-B318-56CC6F51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6385-47FA-4D8E-B248-8B35A4AE4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ECE18-33B8-4542-AB1E-15BE39231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A8451-2849-4D9D-A181-7C45FE31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D0431-E90F-4E2D-8573-74D23DF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5A913-0BFA-48DB-ACFC-CE5E4D49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77AE-2CED-42AC-946E-6C10319C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0C968-C58B-42F5-908E-65B4D3CCF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C6B6C-1B50-4391-80AB-6F385BF72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119B1-5824-43B7-8BD1-6BE243B8C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4029F-157E-456F-A627-5DBC9AA95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A8C9D-BC49-4FE1-926E-D32A7C3A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17D46-7007-4E3E-9C88-438FD86F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CB6FE-67B4-4371-959A-74EEC8A6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BDCD-A8ED-43E1-AF23-5D990B66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E542B-398C-4AB2-B0F8-BDAFC9D4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16BA6-4E59-4494-8313-D1980A6D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E1E9C-5CA6-4713-8EF7-A8601F2B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B7BFF-9CE1-4CD4-982B-7C9F24CD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22086-4D2C-4CA1-98ED-3CCEA39C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EABBD-42F1-40D0-8A76-B7DA63CD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7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3DA7-4D3C-4416-ADC2-D111C8BD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9D582-98D2-440F-BD68-B1185E2E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06BC3-56E3-4F54-AE95-2F06F866A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3BB1D-9310-4BF5-AD56-5CB3CCFD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6A960-0D66-4D69-A5AC-7531B8E00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FBEDD-2810-47DA-8D07-987097D2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6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8218-949A-4321-AD65-B1CF1654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287AD-F465-46E4-AF70-81AE67056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61167-FF8E-42E1-99E7-6DD677614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B0752-B29F-49A1-9908-CE4DC58E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5E460-FAC1-4498-952A-37013385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DAF56-B8E3-4321-9657-4687D648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2CB18-C128-4182-937C-16816A42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670D6-63CE-4BF5-B797-40523CCB5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C57DB-904A-4971-8F14-0E8C241F0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7D3B-0026-4624-A099-EA1C86E8D61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17F7-966B-4183-9F05-24CD97B75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6C16B-C796-4CE8-9220-C34679BF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231F-B73D-4496-BC50-A35B6E1B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8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DA92A6-E9F0-449C-99F6-ACE30DAA0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56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DA509-E37F-4B05-9A22-29C9B4C6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03"/>
            <a:ext cx="12192000" cy="65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3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01E588-0467-4578-BE9F-C541DF1A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48180-CC95-42F2-98FC-9D2708E2A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8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F1D00B-A872-4B20-86CD-9286E47E0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7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1016D3-003C-4B7D-B99B-6D069F03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87E9D6-54EB-46C5-8C0A-2E02BC23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8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21862F-7BA3-4CE4-AEE5-FC52397EF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7050"/>
            <a:ext cx="105156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8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988EE-4BE9-417E-B662-A541F81B0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10515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B297B-9470-4260-8522-81B25F083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02"/>
            <a:ext cx="12192000" cy="671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3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2024-04-16T07:46:52Z</dcterms:created>
  <dcterms:modified xsi:type="dcterms:W3CDTF">2024-04-16T07:51:01Z</dcterms:modified>
</cp:coreProperties>
</file>