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5D9CA-7718-43B0-8BA8-DEC6F0A115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D5059A-06F6-44A4-9166-F62FB9AFFD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21FB5-54E5-4C61-BCD8-0C9813CFA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E803-841E-4754-8D7E-8480A9AE623C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7D287-CED2-4426-B75A-778D2EA31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8C7F5F-AE83-4B46-BAB9-96435EB5E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6E73A-6641-4985-A949-C1FE9E65F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93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A7C4D-54B2-44AD-91B1-E070B6E05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6625D3-B41D-43F8-9F65-11E5D8F508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5D9337-FD98-432C-892B-A60493E4C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E803-841E-4754-8D7E-8480A9AE623C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6A202D-8A1E-4D2C-9A2F-8E1E5EA05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F7FF0-6260-4C29-AEC7-D97B878C5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6E73A-6641-4985-A949-C1FE9E65F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051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DBEED9-B556-4820-9066-19AB3D245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9F7351-ABBE-4C47-AFC8-26C3A3D8F7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06A411-852E-4E2D-8DE7-38E7F260C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E803-841E-4754-8D7E-8480A9AE623C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016C1-3A78-43F4-B248-132DD3429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4EE26-6584-4B2B-B0A3-2E00D1116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6E73A-6641-4985-A949-C1FE9E65F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135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E484F-BD10-467F-A93E-6877476B9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4923A-4AF5-493E-A4BE-D832D8750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E4D21-74BD-47CF-A67C-5612F296A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E803-841E-4754-8D7E-8480A9AE623C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8CE1A-0708-4F6B-9B63-1BEA1D4E4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C2A7F-9496-49C1-8614-284F7C76A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6E73A-6641-4985-A949-C1FE9E65F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85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7B34D-E039-45F3-8FA7-20A6B2747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65B33A-5642-42E3-9FD8-4E7F8F999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9AE6A-CF73-4D5A-8A2D-289201D0C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E803-841E-4754-8D7E-8480A9AE623C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3FEBE-9004-49C0-BA0F-5B8C4F165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C888E-E135-485D-B12F-85C809560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6E73A-6641-4985-A949-C1FE9E65F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695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2590B-3708-47C9-B316-7D5481D5B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4A5BD-164B-49FD-8D1E-4DE8F6B6D9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0B9E69-EAF8-4133-8C67-7FC3F9BAFA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7366B4-9589-413F-A209-361E92587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E803-841E-4754-8D7E-8480A9AE623C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5E5741-5E6D-416D-BFD7-C98835DD9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AEBF7F-7671-4161-9AFB-B6DFB0D50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6E73A-6641-4985-A949-C1FE9E65F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34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E9ACA-3CAB-4813-AA61-E781D0FDF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EB44C9-EDB9-4911-BB68-1BFCB3518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8487ED-1CDA-4C3F-BE96-128E3F3821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0EE0CB-A445-4CFC-9D12-074F6AC1C7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17667F-F095-4F55-BB31-0484F6D6B2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375808-D1BD-49E7-B269-C60CFC2C5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E803-841E-4754-8D7E-8480A9AE623C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44A50D-EBAE-455B-828A-498A1E288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BCAD8A-E1D0-43D6-92EB-FD1C08B04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6E73A-6641-4985-A949-C1FE9E65F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8F5D6-FC68-4CE8-863A-FD2E3716F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1248A7-E125-4F4A-B9F8-82FC69668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E803-841E-4754-8D7E-8480A9AE623C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AC0CDF-1489-421C-8AB4-5A0728B03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F4C094-9032-48FA-8A82-735180E21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6E73A-6641-4985-A949-C1FE9E65F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3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34CE84-1E1E-4EA4-867F-14577995D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E803-841E-4754-8D7E-8480A9AE623C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F2A278-9273-4462-9C84-7A0956F86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709499-4FF1-4403-A377-5166B4736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6E73A-6641-4985-A949-C1FE9E65F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31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00EDD-5296-42A5-9DF1-C5525C418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8E4E6-EB24-4CE8-A88E-FD1AF7283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BA4FDC-CA91-4270-9F2F-8627669B07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D6A02C-6C38-4D70-AA06-8DDC728F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E803-841E-4754-8D7E-8480A9AE623C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98C6D2-B26F-4576-B7B5-6D831B354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876470-F4B7-4473-AB05-DFE2362F2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6E73A-6641-4985-A949-C1FE9E65F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540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93BB6-B8F1-433F-8D40-72CA4206A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17D13A-90A6-44D0-A523-12AD9C1563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77A606-5723-4356-99EE-1D0E478963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30D49E-E08B-4C90-B254-FCBDB6CEE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E803-841E-4754-8D7E-8480A9AE623C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5B9CBB-D50C-40DF-B1BE-BB8B1549B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31E69-B700-49B9-AC9F-1035C2FB1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6E73A-6641-4985-A949-C1FE9E65F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498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D12462-3597-478B-B94F-53FBD2E34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1CFF2D-8577-45A2-8D74-6F14F1B7E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66454-FCB2-4725-B51D-1C44597C67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0E803-841E-4754-8D7E-8480A9AE623C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5FBF0-AE21-4726-9EF1-D3BC78AB4D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A3F01-8B48-4DC7-A38B-C36872120C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6E73A-6641-4985-A949-C1FE9E65F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16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1C944E-0712-45EB-A5D4-3E98BDAFD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082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1C43E2-F9E1-4670-876C-02DC7E51C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112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30166-F885-4EE1-81A6-8846DA4104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659AFE-15E1-4C85-B414-3BC024143C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0CA04D-3B6A-4294-906B-BE4A9406C8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308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82C9D6-6AC3-47F5-BCDA-21CB8ED994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701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F364413-E0E9-445A-B2D5-F7AA2A358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23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Truong Thi Cuc</dc:creator>
  <cp:lastModifiedBy>Truong Thi Cuc</cp:lastModifiedBy>
  <cp:revision>3</cp:revision>
  <dcterms:created xsi:type="dcterms:W3CDTF">2024-04-16T05:22:19Z</dcterms:created>
  <dcterms:modified xsi:type="dcterms:W3CDTF">2024-04-16T06:54:02Z</dcterms:modified>
</cp:coreProperties>
</file>