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429E-FC39-4D61-BBFB-E75301F00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6BF74-4259-4605-8B44-F931B2D2F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199CE-BFEF-4190-9F99-1340351D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BA238-002B-4BD1-8BC8-A2330FC7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B4DE6-944C-4DE7-90C8-FAECE8C8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65D9-DA9D-48B8-9A2D-18513DFA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74529-641B-4630-9A1E-81FAB680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9C7AE-FEC1-42CB-ACC5-F38F51A9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9C96-0E30-4319-82B4-4308F026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92B1-9AA6-4A54-8DF6-02C6736B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5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134D2-5120-4C7A-9645-00929734F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94B13-B21D-44B8-94FB-32C0B0771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1EE8-5889-440C-A51B-EA24D06B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89375-22B7-422D-9840-C8653836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05D37-F1B3-4409-B251-F1F887EE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D384-C128-44F7-880C-4CBD9F84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8DF11-0344-4C88-A650-8EF2E2C77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17686-9506-4FAE-B59E-8187565C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2A36F-10F6-49F8-9558-FF4FBF6C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10313-4FDD-412B-9A85-F428AC81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8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CC4A-BB16-49E5-BAC8-796ED4BE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DDA0F-44DC-4B7C-9DB3-6EC7CE019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6311A-5A63-4149-8927-FE41A34A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240D1-B68A-4566-8DBE-60B65B3C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450C0-B0AE-4504-B3DA-D37DE0E7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0DF0-96A8-460A-8AB0-D63DCB02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2A0E-2242-4F62-A285-E708D81E0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45EDE-F3B2-4908-8A4E-A669F4427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F40A8-70BB-4CC2-AA68-CF9E60D0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CCA93-EBB1-4C0B-975A-48DD44E3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AE533-BC60-4C54-AFB2-12ACF7D8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7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5BA7-A49A-4915-A299-DF4EEE6F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23959-10F8-46EB-8E5E-CD11FBDD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E0718-085D-4C23-9FF5-125137A01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7DE98-BA9F-4D1E-AFE6-94BDF0BC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0BA22-5BE3-49C8-8F5B-68AA6CC2D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95B73-6783-4B78-A942-ACC40BF0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3D4BF-B325-421F-B2ED-65EF4C5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A008D7-E73D-45F8-BC8B-424E9EE7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76D1-C9B7-484F-955B-7AE856A2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38555-3AAF-47FB-A504-32BD9E8A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AF2CA-2018-4FDC-B696-75A1608A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90B5E-76A4-4458-92DB-3570A930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4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34886-B9D0-4F9D-B47D-4743E32C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9726E-B8D4-4603-A7A3-62637D15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19945-D20B-4645-9B70-E79EEA84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0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DF0D-848F-40E3-87C0-775DD2B2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C3890-015B-48BB-8C3E-6BD945D9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DE434-C8F1-4484-BBE8-707BDBA7F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D9CBC-D118-4AC6-85B1-601579DE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3716B-2CCC-4235-8CBD-891D6D7C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6B1CA-23DD-4746-A1C0-11BFAE8D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DDEC-CA35-46CD-91D6-DFA55BB5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0894D-158A-4F69-97AA-631AEBD31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CBFB4-A0BF-435C-BBA4-32483058C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0A1B4-10CE-4728-9306-C5B81AF9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64C3C-64F1-4276-9A30-271ADDC7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6115B-2EF0-415C-A1DC-C0B11285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9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DCBC3-A4C9-4092-96B7-820C1733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C0D99-D817-40DA-B365-9759EC24C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ABBDC-62D5-4BE1-BDDA-433168C95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3BB8-BD5F-4A48-A94C-95DF581E600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6A64-F3F2-410B-B6EC-76D716F67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9DDC1-468A-4EAE-8C99-36DD00271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D1C7A-F7E6-4782-94CF-7F225970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2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13C3E-EFA3-4ED7-8488-C6F96EF0A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1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EF05C-1134-4E66-AE05-00509E527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36262E-7AD9-4C54-9027-D4FF3E61F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1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85B716-54C0-4800-B861-B9B139BBC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5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BB3B9-A616-4552-8BF0-EA44774ED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3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29B64F-6B5E-4186-B33A-25F07082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2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2024-04-16T10:33:51Z</dcterms:created>
  <dcterms:modified xsi:type="dcterms:W3CDTF">2024-04-16T10:37:11Z</dcterms:modified>
</cp:coreProperties>
</file>