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F9BD2-D8E4-4977-8293-EC7D42360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770E93-C9F9-4495-ADF8-BA7AA9CBB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4ACDD-8307-4D65-B7B8-33080B471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0AD2-F17E-4061-A2DF-11C7D4644BA8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4F2B9-71BE-404C-8B27-84143FD19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BF1B9-8C35-4D18-8DA3-AC4DA9A0D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D72A-0BEC-4B26-8591-86E136F8B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3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0EC8B-89C0-4478-B574-8BE95659A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6547E0-30B9-4333-9557-36E3D4E650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8B7465-22DE-4284-A030-96BD06049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0AD2-F17E-4061-A2DF-11C7D4644BA8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313B2-35F4-4674-A8F0-680EEDFF6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5C9A0-680E-4ABB-AD07-5513F8238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D72A-0BEC-4B26-8591-86E136F8B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10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24AF25-DDB5-4ED9-94E3-3CDEC7CDB4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E33EFB-5E68-4EFF-B362-25CD8AA0D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AD257-6089-469B-AA71-DA9012703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0AD2-F17E-4061-A2DF-11C7D4644BA8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0B4DA4-0D3D-4E8A-8DB2-146081BFB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A6CEE1-7570-4148-8892-811BCAAF6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D72A-0BEC-4B26-8591-86E136F8B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670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75E15-A0C2-4A21-AFCE-199915682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3E49F-91A2-4700-8226-3B57E30CF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6A026-4F28-42D6-B82D-2D00DA5BE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0AD2-F17E-4061-A2DF-11C7D4644BA8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900D0-D978-4CD4-B442-AEA3BE7F5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2E526-96C4-434A-B44D-50F8900AF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D72A-0BEC-4B26-8591-86E136F8B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03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C9301-A956-4345-B848-C9240FB91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2AA88F-EF3E-445A-9ED4-642EA42AE5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F2E25-9D6C-4E3D-9F3E-7AB771B3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0AD2-F17E-4061-A2DF-11C7D4644BA8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37D2BC-8170-4955-91E5-B139B0E30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C9BE7-54BA-4A49-BA23-032F58BBB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D72A-0BEC-4B26-8591-86E136F8B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89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22BCF-47E2-41CB-B18A-6AB35845A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44CD5-ACF2-442A-B802-3C1BDF31CB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448FBB-A89E-4CDC-9A01-B8549175D2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013843-3F46-418E-BC71-7D55B9FE9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0AD2-F17E-4061-A2DF-11C7D4644BA8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860D39-F0E9-4CE0-990C-375EE9B13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2C1EAA-5539-4800-86B6-81B0D3756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D72A-0BEC-4B26-8591-86E136F8B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7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18A36-39DC-48E8-A1FE-AB7EA25CE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0726CD-95A0-4C84-BFF7-18993E0960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6BC3CA-B156-4983-86AB-C12E5A7167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7AD0A5-8CBD-41E1-86E4-A47D8E54E3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AC9930-D368-4E0C-8CA4-F0EE3F7DCD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42A381-7793-47D9-9827-FF2452E8D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0AD2-F17E-4061-A2DF-11C7D4644BA8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168063-8D2F-4386-A1BA-752BB3A76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2B836-FE59-4F71-BE89-58A86AF7A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D72A-0BEC-4B26-8591-86E136F8B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471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7265B-49D6-4150-9A94-148497325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269CB5-EDC3-4026-AFCB-741D136B5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0AD2-F17E-4061-A2DF-11C7D4644BA8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346CBB-249F-4925-B2C2-536219F7B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D1CC75-AC78-4B49-BF77-F2E0F56EB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D72A-0BEC-4B26-8591-86E136F8B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34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AD4E79-40BE-4424-ADEE-F3ECFA9B6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0AD2-F17E-4061-A2DF-11C7D4644BA8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E84ABE-A16F-4045-8670-ABB82B664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8B3D67-F0C7-4485-937C-FF936617A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D72A-0BEC-4B26-8591-86E136F8B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77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7712C-3D5A-4483-B722-2509FAEEC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0081B-76AD-4254-8E64-93AFE55C3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90CDA1-A8A2-4CB7-B42A-0C11A73C16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68B043-645F-4516-8B99-62CC21C50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0AD2-F17E-4061-A2DF-11C7D4644BA8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DFAF19-35CD-478A-9FD2-CF04679BB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6F222-BBB8-4083-BF75-ED6751018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D72A-0BEC-4B26-8591-86E136F8B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11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3CB13-9B63-42EF-8D3F-E470580C8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9CBC67-92A0-4A80-98D6-95806D51A6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C767A6-898E-4C25-BDE7-B514317C8D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73AC16-EAE7-47DE-BC86-EE4D3F04A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A0AD2-F17E-4061-A2DF-11C7D4644BA8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75A45B-1674-4E13-9476-F12147443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ADE978-0C2B-4BE4-8091-96870DA3D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6D72A-0BEC-4B26-8591-86E136F8B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48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3A1426-4ECA-4A3C-847C-FEE55C7F6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1DF481-5D0C-439E-9C4E-128FDCF5E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4F7B8-0A00-482A-BB4D-F5FF50237D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A0AD2-F17E-4061-A2DF-11C7D4644BA8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B8C47-F78F-434E-BA42-74784634F4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24641-D1BA-4331-A03B-C4FDCCE50F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6D72A-0BEC-4B26-8591-86E136F8B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887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26C30F-7FA9-47B4-8649-CFC7DA1DF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06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650D99-59E6-4804-9333-D57DF8FFC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288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B3953D-A7C0-469B-932B-BE5511F08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96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8F749A-582E-4672-AD0A-3C6E4D331C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115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061BA7-C443-454A-9F87-3E9728EE16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577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118192-97A7-43FC-9598-81D5CEEE78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65" y="498335"/>
            <a:ext cx="9386047" cy="5678628"/>
          </a:xfrm>
        </p:spPr>
      </p:pic>
    </p:spTree>
    <p:extLst>
      <p:ext uri="{BB962C8B-B14F-4D97-AF65-F5344CB8AC3E}">
        <p14:creationId xmlns:p14="http://schemas.microsoft.com/office/powerpoint/2010/main" val="3929924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9F83B3-AF43-42D4-AF4C-5916C0971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31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196EE5-1E1B-4C61-9BC5-FD6B74804A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435" y="215153"/>
            <a:ext cx="10542493" cy="6320118"/>
          </a:xfrm>
        </p:spPr>
      </p:pic>
    </p:spTree>
    <p:extLst>
      <p:ext uri="{BB962C8B-B14F-4D97-AF65-F5344CB8AC3E}">
        <p14:creationId xmlns:p14="http://schemas.microsoft.com/office/powerpoint/2010/main" val="4138458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Truong Thi Cuc</dc:creator>
  <cp:lastModifiedBy>Truong Thi Cuc</cp:lastModifiedBy>
  <cp:revision>2</cp:revision>
  <dcterms:created xsi:type="dcterms:W3CDTF">2024-04-16T09:03:42Z</dcterms:created>
  <dcterms:modified xsi:type="dcterms:W3CDTF">2024-04-16T09:09:20Z</dcterms:modified>
</cp:coreProperties>
</file>