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9BD97-15A1-40BB-BAC9-2EC00CA2C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D9E10-6DDE-4D5E-AC85-5B2F3EE12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80357-1B8E-4D82-B24B-1446805C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BF59-AF3D-4F73-9B34-5D6AFE4B4FB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9AFC1-E4DE-4F8A-B143-9BD41B21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2FA28-9C6D-4C3F-973C-D553C2A30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3401-360E-4366-A221-8059978E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48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32860-B3CE-4DA8-96D7-3865FC036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910E44-ADB7-4630-914D-53B217397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A9F15-27AB-4184-B591-BA13A2A1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BF59-AF3D-4F73-9B34-5D6AFE4B4FB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28364-2CA3-46B9-A1DE-CC4F225A5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DEE68-AE44-4B65-8A10-3559C02E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3401-360E-4366-A221-8059978E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2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DBE90-5554-4CC0-B793-071365697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624CA-CE43-4EDD-9BF6-E8FC82B18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B51B7-7DEE-493D-86D8-7951358E9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BF59-AF3D-4F73-9B34-5D6AFE4B4FB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68EE8-305A-4389-92CB-114A28A2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14A9E-41C2-4DAC-B819-A276A449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3401-360E-4366-A221-8059978E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8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D120-5A35-4C5B-A3F3-B6CE3075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D010C-DA58-466B-A8A2-15273FD92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378BD-8E6F-4C4D-BE4C-14598FC00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BF59-AF3D-4F73-9B34-5D6AFE4B4FB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ED9B6-267D-4FC6-B2EE-C569480FB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CB296-2C46-4CAE-935A-AD81DB5F1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3401-360E-4366-A221-8059978E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7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71F6-9EA4-4A77-994D-49D19F80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1C1AB-699D-47C7-8F50-BE3D6EEDA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5F487-07CE-43B8-AC6D-E8EEEA74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BF59-AF3D-4F73-9B34-5D6AFE4B4FB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6CB59-6930-4D8E-95B2-60281AA6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36935-14E7-44E5-801F-CAADC1A1D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3401-360E-4366-A221-8059978E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1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1EF4-1E76-460B-B8A8-1C3EA37C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6672C-D529-49F8-B450-BAEB09A128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1627B2-2EA8-40AD-BC36-C95816DE5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DD429-A74F-432D-8BAD-8AD85BE4D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BF59-AF3D-4F73-9B34-5D6AFE4B4FB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BF505-FCEB-49F9-8761-DA59F979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03982-97F4-4D60-AF21-D31CAC095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3401-360E-4366-A221-8059978E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46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C241D-F700-41A6-93A7-F89AFA99E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820D9-058B-4D3B-AF91-6972C7824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7F025-D0AA-4137-836A-B1003CD3F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EC08C5-7B87-4213-86A7-0EBC05D40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029468-FA8B-4351-B318-82CC4455B2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CDC35-81A2-421D-B963-5E1898E83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BF59-AF3D-4F73-9B34-5D6AFE4B4FB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215A8-C7DF-453A-8AA1-0BCD1E5B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6819F-ABF8-482F-9EF8-0069C95AA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3401-360E-4366-A221-8059978E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A5B6F-A57E-43BA-807B-985C86A03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70EA0-F909-4510-8A5A-0669F6BC1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BF59-AF3D-4F73-9B34-5D6AFE4B4FB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974CC-E017-47CD-89E5-954DA8069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35523F-7508-4C52-8739-BBEDB5DA9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3401-360E-4366-A221-8059978E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47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254FE7-3AE9-4682-8682-8D7D7C283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BF59-AF3D-4F73-9B34-5D6AFE4B4FB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31E7DD-1BD7-459B-BA73-77ABFC186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B73D2-DA98-442B-B626-DF3724BC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3401-360E-4366-A221-8059978E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43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E78E7-D0B9-47A9-84B0-E7F0D5C7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2004A-9306-4D78-9636-A0A2B8BA3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9DDB8-6B29-4CC2-83A5-5AD2F5DEB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67D2-DA0C-4F9A-8C0B-5B061B560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BF59-AF3D-4F73-9B34-5D6AFE4B4FB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B33C3-198E-4E31-A99F-36589689D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1C73B-0EC1-479C-ADF3-DFAF5A5D8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3401-360E-4366-A221-8059978E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6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7EFC-5A90-4424-AC80-E9F3CFAB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ACA00F-7ABB-4D8C-A372-D36C84D9B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6EAA5-C851-455F-8C13-106282BD2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0384C-1136-4073-88FC-3300E3EFA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BF59-AF3D-4F73-9B34-5D6AFE4B4FB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21F36-8FE3-483A-9887-166F9FDAC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660B0-B4C7-4AB8-85C9-7A4FD346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53401-360E-4366-A221-8059978E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6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3D3558-F64C-4529-8AC8-E5742B0B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20CE6-C358-4314-A67C-61D0B8240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17C21-E78F-46BA-B249-CC0910AF8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CBF59-AF3D-4F73-9B34-5D6AFE4B4FB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EC5D2-A6F6-4A2A-8C93-07FE1371D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1F411-4A4B-4410-A2D9-CC9ACD854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53401-360E-4366-A221-8059978E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8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8F9438-0C17-4B12-8033-4CFB63E5E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64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F83CF7-AD2E-4CE4-A4BB-E2FFA9E1D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00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3FA65-0D93-4BE6-94C4-EB89B2105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5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A08F7A-6B87-428D-A08E-FD992675F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5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8A69F8-4626-4DDF-B983-F914FB7A7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79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260324-14B3-48ED-B5D3-55D2929F0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04602-87F1-4E06-9ED4-FE0DBD6DF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25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E8D31-5B24-4ED0-B158-A1C85985B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08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363E23-01CD-45E8-B295-9F40E65A7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41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6522C1-AE3D-4428-9063-A72B639CF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20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Truong Thi Cuc</dc:creator>
  <cp:lastModifiedBy>Truong Thi Cuc</cp:lastModifiedBy>
  <cp:revision>3</cp:revision>
  <dcterms:created xsi:type="dcterms:W3CDTF">2024-04-16T07:17:12Z</dcterms:created>
  <dcterms:modified xsi:type="dcterms:W3CDTF">2024-04-17T02:54:07Z</dcterms:modified>
</cp:coreProperties>
</file>