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69DFD-3E7F-455E-BB9F-9BF8A29A9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E703FF-0E38-4D9F-991E-B9AA14A07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65ECA-00B1-4BB4-A439-C09783574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043D-3C82-4520-B605-CC47DAE2226E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10B4A-596B-44D4-875E-0D4F7086C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8B991-ABBF-4D2F-B2EC-B86E04181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D707-2AC6-4381-96F6-A39F8A25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8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65E92-F7C4-4496-B1C5-3A324030B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28EFF2-A94C-4E5B-B678-72F2A69F1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E3E7E-C32D-4250-8C1E-D733CB703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043D-3C82-4520-B605-CC47DAE2226E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2FEEA-E0A9-4566-99BB-72EE40CF0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894ED-9F81-4931-A0C6-D1CFF874D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D707-2AC6-4381-96F6-A39F8A25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6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78E444-30BF-4527-AC74-F5D3929E4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4ACDD7-CF45-4075-BD4A-92494FD72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E38AD-F84E-4BEC-BAC3-97978939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043D-3C82-4520-B605-CC47DAE2226E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15CF3-0F34-43A1-98E1-B0345FB46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1DD58-0AA7-487C-BEB8-1E6347648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D707-2AC6-4381-96F6-A39F8A25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5A27C-B2A9-4EC8-A1C0-C1D32C329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6B0D8-41A2-450F-9725-93E34722D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722E4-160B-40AB-A16F-7FD1B7BDF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043D-3C82-4520-B605-CC47DAE2226E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7E017-FFF1-4678-B651-AF1860A94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5E810-6C51-4196-AEFF-64EC3DCDD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D707-2AC6-4381-96F6-A39F8A25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0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8C048-47F2-44C2-A156-BDAC61B73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2A3A6-DABC-4512-A5DE-BDBDA8FAC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1D638-F302-4A6F-9FC5-96962EAF4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043D-3C82-4520-B605-CC47DAE2226E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30C3C-8A51-4C62-845B-4BC721300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A8CD9-44AD-489B-98C2-D8ECD790B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D707-2AC6-4381-96F6-A39F8A25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27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62392-C2D1-40CA-A1BA-A5F6C84CE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D88CE-810A-464F-BD63-B1C8768A26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08DAC-5781-45E8-848E-BB64DF47B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9F3834-DECF-4C3E-8B33-CEB3E5B73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043D-3C82-4520-B605-CC47DAE2226E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84B4D-B26C-4BE6-AA49-1C2A6827A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D6B57-529B-48D5-A422-E6550F208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D707-2AC6-4381-96F6-A39F8A25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93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DE9BF-D1C7-4034-94B2-1886EAC0B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404A8-0F0C-4E6D-929C-E458C058A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4E111E-0CD6-4197-BF4B-547022064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AC3D3C-E9C7-4F42-8AA5-391E84FFB7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41B901-B1B9-4529-9081-D45319D903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E8D1D3-2847-4739-97C9-41D94078D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043D-3C82-4520-B605-CC47DAE2226E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0ABD29-EE84-44B7-BE80-CFC069739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86FF82-A095-431A-A57C-A6C88FA85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D707-2AC6-4381-96F6-A39F8A25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9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544FF-5601-4E12-A4D7-5AF6BA055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C5D387-9693-4EA7-B115-C102FFF4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043D-3C82-4520-B605-CC47DAE2226E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D2A734-1133-4010-B91C-EC8DD256F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12539F-A652-4B91-A1C4-59033EDCF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D707-2AC6-4381-96F6-A39F8A25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72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D94AAD-5946-49C4-8B9E-F12BFD4C6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043D-3C82-4520-B605-CC47DAE2226E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E1719-0D02-4D2C-B65F-BD747EC85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D78B4-8D24-4E2B-8247-BC53F47AE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D707-2AC6-4381-96F6-A39F8A25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67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74AAE-AE8F-404A-B33F-4C6F5B72E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CE25A-EC8D-4B20-BFE2-D6D771B6E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B70467-7C1D-4082-9FF1-8E7E950DE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B3972F-9947-408D-B644-1095FE002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043D-3C82-4520-B605-CC47DAE2226E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91412-D927-409B-B144-214C2371B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7E2FC-0890-4F08-A5E5-CE6B1EC13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D707-2AC6-4381-96F6-A39F8A25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60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6B700-836B-4827-849E-25875A78A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AE97E8-D2D9-4B61-9481-7569C835B2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736FB6-16EE-4235-9CD5-88C104B65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DB029A-1BF4-49F1-8E8D-B075567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043D-3C82-4520-B605-CC47DAE2226E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A4F10F-E4C4-4EC9-B739-16FB6673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5E826-6431-494E-A5F2-575D463C0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D707-2AC6-4381-96F6-A39F8A25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62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9C1D3C-E306-407F-8997-E183B67C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907FB-6CD1-41DE-8BED-FC65AB95A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04BEC-75B5-4F25-94EA-9D2879CAC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E043D-3C82-4520-B605-CC47DAE2226E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4988B-CBCB-48E8-A094-750654D39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E871B-4535-4C54-A335-56ED358A6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DD707-2AC6-4381-96F6-A39F8A25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1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B31992-C3E6-407D-AFDB-CDEF7DDCB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35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4CBEF0-02B8-49A8-96F1-1C424FAD6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30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2C1B82-51F0-4857-B21D-43CE112E3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12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0BE49A-5B86-49D3-B4AA-E00096C9B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70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B8406A-1F8F-4CDD-8588-26148EA07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82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DB0E8C-DDDF-43FD-AE92-DA2BFBF5A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32" y="0"/>
            <a:ext cx="9153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66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62E614-BA45-4088-9D06-F1D36CD35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32" y="0"/>
            <a:ext cx="9153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52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9303CF-5C84-42A5-AD9F-FF3586889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32" y="277906"/>
            <a:ext cx="9153535" cy="643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28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Truong Thi Cuc</dc:creator>
  <cp:lastModifiedBy>Truong Thi Cuc</cp:lastModifiedBy>
  <cp:revision>3</cp:revision>
  <dcterms:created xsi:type="dcterms:W3CDTF">2024-04-17T02:15:18Z</dcterms:created>
  <dcterms:modified xsi:type="dcterms:W3CDTF">2024-04-17T02:34:40Z</dcterms:modified>
</cp:coreProperties>
</file>