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57" r:id="rId4"/>
    <p:sldId id="258" r:id="rId5"/>
    <p:sldId id="260" r:id="rId6"/>
    <p:sldId id="269" r:id="rId7"/>
    <p:sldId id="268" r:id="rId8"/>
    <p:sldId id="265" r:id="rId9"/>
    <p:sldId id="266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EEB4E3-59EB-4E4E-8EB9-96F830DD52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03B13D2-9671-4806-9CD8-01078FA7A9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5FC51E-5DFA-4A61-BEE1-5D54017DBF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62A37-A64B-409F-80B5-BA974C41F637}" type="datetimeFigureOut">
              <a:rPr lang="en-US" smtClean="0"/>
              <a:t>4/17/2024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D36F11-89EF-497B-AF36-D762D656A4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4BD4B4-D212-4540-9472-7AC04FA4CC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01BD0-F07A-4AD7-A87D-ABDC899958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2437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B1E876-EEEB-471B-8FD9-D7639ABAA1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6E8F2AA-DA36-4779-985A-EB0F43B1A6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5925CC-12B4-4EB4-A81A-5CB57BD1D8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62A37-A64B-409F-80B5-BA974C41F637}" type="datetimeFigureOut">
              <a:rPr lang="en-US" smtClean="0"/>
              <a:t>4/17/2024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B67E4A-A0B0-405D-977D-07450E1099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F7FEBB-A97D-4D41-8C26-3400CC8A8D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01BD0-F07A-4AD7-A87D-ABDC899958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1127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96683D5-EDFD-48B4-8755-DF1FC1B66C6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A0AD14E-5E21-457E-9C3E-6617295030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8276AD-B194-4A31-8F7F-5053D4F6A2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62A37-A64B-409F-80B5-BA974C41F637}" type="datetimeFigureOut">
              <a:rPr lang="en-US" smtClean="0"/>
              <a:t>4/17/2024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DD4F32-C0B0-46AC-B01F-C1861D5876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285679-1FC0-4D3E-A2A3-2E0F0D375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01BD0-F07A-4AD7-A87D-ABDC899958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0342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8566E-3BDE-4C7F-841A-786DEE2265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218483-DA29-415A-A989-F57EDDDACB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1168DE-C1C6-4683-AA24-4A5F44E99F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62A37-A64B-409F-80B5-BA974C41F637}" type="datetimeFigureOut">
              <a:rPr lang="en-US" smtClean="0"/>
              <a:t>4/17/2024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7182C8-B053-42B2-BDC1-DEFCECA287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832B24-0DC5-4DF6-AEB8-3DF1012EFE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01BD0-F07A-4AD7-A87D-ABDC899958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7070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C8B539-9AA1-4202-B6C5-2C64BCD8F7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4AF826-BEEA-4852-9125-DB7F29294F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13FC00-8E15-4425-B6DD-0827D2CCE5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62A37-A64B-409F-80B5-BA974C41F637}" type="datetimeFigureOut">
              <a:rPr lang="en-US" smtClean="0"/>
              <a:t>4/17/2024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80CEE2-3A6E-4AD4-B8E1-2A147D3FA0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46A3D9-168C-4663-A56D-CD5FA8F40B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01BD0-F07A-4AD7-A87D-ABDC899958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0529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CD81A5-A179-45A8-910C-CFB5ADEB64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95E64F-D151-4919-B298-41E9551A382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339603A-5E15-48B7-BE18-0C69F8DCA0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979AB2-45B7-4686-8273-219F27949D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62A37-A64B-409F-80B5-BA974C41F637}" type="datetimeFigureOut">
              <a:rPr lang="en-US" smtClean="0"/>
              <a:t>4/17/2024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F0274A-7033-45F6-9838-1959055EF4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8836D8-DA8D-4537-B18F-8629EC9667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01BD0-F07A-4AD7-A87D-ABDC899958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772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90245B-240B-4487-AC3A-D9DA92A32E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A9FFF0-01C7-44A5-9ADA-6863F78B51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1F9A061-EFBC-4A00-9801-0B57343BFC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F87D75D-39F7-4F0A-B186-BB87E9D8375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183877B-2C8E-4768-9DBF-099511D1041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C284D4B-5280-42BE-91A3-414D256E1B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62A37-A64B-409F-80B5-BA974C41F637}" type="datetimeFigureOut">
              <a:rPr lang="en-US" smtClean="0"/>
              <a:t>4/17/2024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C11C43C-7AF6-48FF-ADA1-19730ADEDC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083DDF9-4B75-42AF-A5E1-139BE71C07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01BD0-F07A-4AD7-A87D-ABDC899958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5600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11323D-C22A-40F9-B090-4FD54A887E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50FF7A7-EFED-40BE-A28D-28BA212692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62A37-A64B-409F-80B5-BA974C41F637}" type="datetimeFigureOut">
              <a:rPr lang="en-US" smtClean="0"/>
              <a:t>4/17/2024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1316CFC-7BFD-460A-A208-F639593019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1AE01E-3DC7-489B-A0A8-435D914680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01BD0-F07A-4AD7-A87D-ABDC899958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1958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2486040-1824-44C6-BEE3-96FF890DE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62A37-A64B-409F-80B5-BA974C41F637}" type="datetimeFigureOut">
              <a:rPr lang="en-US" smtClean="0"/>
              <a:t>4/17/2024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0E6454B-5F57-496F-A67C-77C86AFB95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18D425-733E-41B1-BB30-6990529F7E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01BD0-F07A-4AD7-A87D-ABDC899958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305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63BABD-C6CE-4694-B716-D8E897DEB3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8511DC-3810-4355-9A11-41F8E402EB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ED2F707-6D8F-48E7-873F-959FE0249A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82EE93-9635-4A91-B082-658AF6493A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62A37-A64B-409F-80B5-BA974C41F637}" type="datetimeFigureOut">
              <a:rPr lang="en-US" smtClean="0"/>
              <a:t>4/17/2024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CFF832-2742-425B-9F54-A59370D2ED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5B20EC-98B4-4556-AB86-B415868666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01BD0-F07A-4AD7-A87D-ABDC899958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9235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5FF120-ACB4-487C-8309-9C8D24AC04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D6550E9-FD6B-4737-BAC0-50E02E92EB6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2AFF402-E546-4811-8BA8-DAFFC5E54A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CC76E70-3F2C-4672-8ADB-5F5F69E850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62A37-A64B-409F-80B5-BA974C41F637}" type="datetimeFigureOut">
              <a:rPr lang="en-US" smtClean="0"/>
              <a:t>4/17/2024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691CBAF-0B33-40D3-B9EC-E0FD6842AF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BB5049-1588-4A42-8AAF-237B0E066D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01BD0-F07A-4AD7-A87D-ABDC899958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8241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4FDAC1F-AAA4-44C6-9CF4-33E8D33EEB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87F4F7-60BB-4312-9A9B-B1352BAC31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F61161-4113-4BCE-B80B-3822C250061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F62A37-A64B-409F-80B5-BA974C41F637}" type="datetimeFigureOut">
              <a:rPr lang="en-US" smtClean="0"/>
              <a:t>4/17/2024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9CF3D9-DA2C-4166-9E12-D2475CB0D6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CE2CE8-440D-48A5-AB89-A30625A89F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D01BD0-F07A-4AD7-A87D-ABDC899958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7930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E413F18-C274-4226-9F56-62848337C3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DD79807-7CE1-46B6-91AB-BADE221A68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71341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E413F18-C274-4226-9F56-62848337C3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49746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01AC435-BE95-49F4-AE1D-61049878EB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98B74E1-EEB8-444F-9A31-AE6DC14056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78002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ABC257A-DE0A-4435-91BF-3DEF2D65DC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75650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B88528-8A2E-4A42-8E04-7A619713AF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AC7E83A-6C1D-47FC-86AC-8500B1A2FD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2475" y="1825625"/>
            <a:ext cx="8227049" cy="4351338"/>
          </a:xfrm>
        </p:spPr>
      </p:pic>
    </p:spTree>
    <p:extLst>
      <p:ext uri="{BB962C8B-B14F-4D97-AF65-F5344CB8AC3E}">
        <p14:creationId xmlns:p14="http://schemas.microsoft.com/office/powerpoint/2010/main" val="40166263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5E7735B-962C-4D36-9F6A-B607BAB0C0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87314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373A0FD-6C8A-4C0D-8E13-75B5C7E123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23875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EDF03DC-977F-4CD6-8EA2-6BE8E348F2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65196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3455D6C-B8B6-47D1-8363-E1ED2772DB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8874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0</Words>
  <Application>Microsoft Office PowerPoint</Application>
  <PresentationFormat>Widescreen</PresentationFormat>
  <Paragraphs>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Truong Thi Cuc</dc:creator>
  <cp:lastModifiedBy>Truong Thi Cuc</cp:lastModifiedBy>
  <cp:revision>2</cp:revision>
  <dcterms:created xsi:type="dcterms:W3CDTF">2024-04-17T01:52:58Z</dcterms:created>
  <dcterms:modified xsi:type="dcterms:W3CDTF">2024-04-17T01:59:52Z</dcterms:modified>
</cp:coreProperties>
</file>