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37E9-5DCE-42F6-9809-25013B1A3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C8C0A-D72F-442C-B35E-F12BA23E4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5E92C-536F-4B97-9C12-1A8D5A3C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1D4D5-7D8A-4479-97F7-156632B31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52B5-3A43-4E84-B331-BE34CECD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99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EB2BD-3AD2-4526-92B5-45A074DDB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ED89F-F570-4921-8B34-A4BA0EA51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F092D-302A-4648-A53E-2FD43E6E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5DCAC-CFAB-48A8-A603-FA046150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128F3-CB48-4EE5-AC0B-F300386C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5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0FA246-BD6E-43A1-BC8B-A776853CE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9934F-A987-4B5F-B50B-B628CEF75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7E3F7-BE51-4353-B4D9-60FCEB2A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2F115-4B3C-4DBD-BD9C-4A9126D6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4B28-3DE0-4C8E-B1D2-94C89D8F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8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7E6B-AA4E-4B33-803B-9A0A188D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DEB2D-C053-45A0-A206-FBE6CC557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805BC-D916-4F4B-A363-4F35C9098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D317A-5823-403F-80A9-B7232E4E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38598-BCC7-446E-B2E2-BB1A7457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0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6E91-5528-4E1A-ADEA-AD7B19E4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07E2-69D0-48E5-87EB-F87F5F9B9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A3662-70F9-4E24-A2BE-C82A8327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FDFF6-71A8-4A6C-A953-AC206B4B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46223-F889-4B6D-A9BE-ABF51C562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FF40-7F30-4AA9-9549-843DAF193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C34C2-2E45-4E96-9803-FE0C51D4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08DC5-66FD-45FA-97A5-DA3E5E985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7F328-55E0-4BB1-9519-FA895AE60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A4EE7-D58D-4ABC-B9B6-27D6886A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E4A22-44C5-4F54-9760-25AF35FF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7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86CC-3B96-432F-B0B3-DA0E0F7E9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A0B0E-6817-4068-B8D9-2FFD54C7D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8AE07-89B7-4B21-9896-3B22EAD63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463FC-7883-4B8C-BE86-FCCFA7EB5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5F15C-D359-4606-A453-FD5CF692C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63E007-0168-4569-B7FC-8F65B15A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087D7-2DDA-4248-BDD7-9B91C026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83C1C6-1D00-4EDC-B7B2-FFA311AD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79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A6EB-CAF2-441C-B83A-CA8F8720A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3C0CE-9645-4B7A-A536-0778A710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C9236-C002-4C8F-8BF3-191C058B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528868-8833-420F-B456-5C66E4BB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8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6B811F-1EBD-425E-8CBC-38A482F6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6218E-4522-4ED6-9BD9-9D431306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BB03F-550D-4C0E-B49B-9C635CD5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47DC5-841B-4005-A1DB-79FC1F73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78A73-612B-48EC-8142-7CC802514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E425C-526C-4A57-AD7B-5472CE6C9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1311D-BB9A-4417-99C1-0F237745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FF5AB-D813-466D-A4DE-DA57088B2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163D4-3209-48CB-B3FA-79F03D473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45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0952-C8A2-4A87-BD60-5B170689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A4B74-9B79-4DFB-BD31-C22312AD5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F32F6-5DBE-427E-8C6D-C269EC75D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C496B-46DA-4746-B754-81D48EC51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59D97-71D5-4577-BD3C-4DC8A30A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05DDA-468A-4EC9-A785-CB3254C7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6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B9560E-4CDA-45A6-9B02-6844C196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6049F-0D18-41B2-8A74-EA6DE7330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EE50-F8DE-48B7-97C6-E614A5A30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D4B38-5527-4194-B265-B3AE8478757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AEC44-9F21-4497-A425-C04F939E5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3A55-83C3-4EE6-AD9F-7FCC1AB0D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9E672-D87B-4612-8431-7A9E6E771C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3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3C0C92-7C32-44B7-86DF-19825A146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EDC8BB-C732-42FC-B196-B4BA029B8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17" y="0"/>
            <a:ext cx="9153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1752F-C2A4-4F75-918B-866339D13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6" y="286870"/>
            <a:ext cx="5138125" cy="6284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12B06-1EE4-4DAD-8463-8E53F7B41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96" y="286870"/>
            <a:ext cx="5138125" cy="62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56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0C72D3-541A-4A23-8693-253BD31C6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17" y="0"/>
            <a:ext cx="9153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5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817BE-C8AD-43DA-A290-AECA936E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3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98599D-0C84-4A63-9C23-6220A1E9D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6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420298-1B22-41CB-BAF1-40FAC7BCD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19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A22AF-6421-4234-A42D-1D3EADBE6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0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C88EDB-C820-4B30-90E4-09373B81A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33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A418A-2AF2-407D-83E1-FEB1F16AC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36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2F9A2-D4B7-42DB-8EBF-E9D53B7C2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4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6BF70-DADA-4547-A821-7C30B70A0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CEEC3-CD9A-4FE6-B487-7FC7FDACD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6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275430-D17B-41C0-B04E-8A80175BC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6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CA64D-FBD1-41AF-B4FD-5C93CBBEB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3" y="161365"/>
            <a:ext cx="5143500" cy="6696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D8412-671F-4A99-A743-C069EFBB2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340" y="161365"/>
            <a:ext cx="5143499" cy="66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2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 Thi Cuc</dc:creator>
  <cp:lastModifiedBy>Truong Thi Cuc</cp:lastModifiedBy>
  <cp:revision>4</cp:revision>
  <dcterms:created xsi:type="dcterms:W3CDTF">2024-04-16T10:16:13Z</dcterms:created>
  <dcterms:modified xsi:type="dcterms:W3CDTF">2024-04-17T04:28:12Z</dcterms:modified>
</cp:coreProperties>
</file>