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E4AE9-9282-46E7-9193-06FAC9EE7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EBF63-5D2E-40A5-AA9D-70A39340E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AEB07-9F39-4389-AE2D-FEB508F6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107F-8942-4417-A4E2-E8DB023786E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4B9DE-84B1-4C1F-9905-720AE305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96700-4E7D-4AFE-97FA-CCA72136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B4BE-C8E7-4675-B493-94C931DB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9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736BB-21B0-4395-9D38-B6F65D94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5C7424-5D34-4C23-BA21-074A3D0E0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88B55-FFF1-4599-B75E-CC7DBC094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107F-8942-4417-A4E2-E8DB023786E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BE61F-3166-4250-A97F-7BB8ECEC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224C8-D3EA-4C5C-BD4C-CD06DE961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B4BE-C8E7-4675-B493-94C931DB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8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ADE462-48A8-4A4D-97B9-B9F806CBC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939A5-13BF-4487-9D07-9AC2813C3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DDA4B-E4CB-4F3F-9C64-9E190409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107F-8942-4417-A4E2-E8DB023786E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4131D-611B-4700-B8E7-590BCFB8B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682BD-D73E-4F64-B7F9-3434A699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B4BE-C8E7-4675-B493-94C931DB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8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382CE-98A1-4B25-AD95-E1569CAEC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DAC09-1470-4E23-9EB3-2646542A2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EAFD2-80B8-4198-A850-6C79005E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107F-8942-4417-A4E2-E8DB023786E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073A1-1106-45E5-91B9-2F468BD24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0335F-0ECE-487A-8FFD-54045553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B4BE-C8E7-4675-B493-94C931DB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5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8D07B-074A-413A-98C8-031867AF1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6C338-EC3C-4C1D-8228-780096718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EF5F8-B1C7-4E6C-B56E-144C9C1CC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107F-8942-4417-A4E2-E8DB023786E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DFDBF-E1F0-47CE-865C-D681F22C2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BC5BB-C8C3-4112-A0BB-7648CD0B0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B4BE-C8E7-4675-B493-94C931DB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8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55675-E922-4865-A278-B5C264E1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1E057-4F82-4F24-90C8-BEC07D016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F1491-DA60-484D-A579-85293CBF1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38339-3371-411B-9D46-94E1FC0AF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107F-8942-4417-A4E2-E8DB023786E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167E2-8420-4772-9E6A-D6FBB5E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A82EE-0C94-40A5-843C-9B77CAC5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B4BE-C8E7-4675-B493-94C931DB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4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14C66-DB3B-4079-B9E1-AD8181BC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2915D-2D99-4AF1-8C3E-91B5C0079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8741C-698A-41E9-A69E-3502534A2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AF936B-C483-490E-AD04-6A04B6739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D0DF27-6A68-499B-B826-CD281BB81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936163-7397-422C-B665-4E92202C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107F-8942-4417-A4E2-E8DB023786E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44F14E-69EA-44AE-A4D4-445E84B2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524ECF-B3BF-4440-8A37-8C48052B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B4BE-C8E7-4675-B493-94C931DB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26AAD-C7A9-4505-B7D6-3D36F72C7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FB555-4B7E-42D3-9A4B-86F1F41E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107F-8942-4417-A4E2-E8DB023786E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63743-C3F3-40F0-8369-5F621685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5F5B4-1618-4B1F-AA4A-ED30733A5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B4BE-C8E7-4675-B493-94C931DB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6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E056E8-278B-40C8-8CC1-C1B3C4CC0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107F-8942-4417-A4E2-E8DB023786E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CAC235-0749-4FDF-A706-8BC9399EF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1A8FA-8E16-41BC-BA73-8F100673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B4BE-C8E7-4675-B493-94C931DB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6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E526E-78BC-4B8E-80ED-DE576F39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DC5F1-4D52-49BE-BE56-4A0FC1E61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4090A5-E7AC-4E28-89A6-DD851DDEE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1F2CE-17DB-4751-84C8-9ED64089E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107F-8942-4417-A4E2-E8DB023786E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28B6D-DB29-43E0-9FC7-E06DBABBA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ED55F-F71C-4F1D-8AC7-AD3A7428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B4BE-C8E7-4675-B493-94C931DB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1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341EA-A494-4513-85F4-4C8FF9244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A6DBE-3D33-4F28-8E62-C2CE7C897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4A424-CCC4-421A-929E-AF09EB608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094E4-EB0D-46B3-A96D-FE74928B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107F-8942-4417-A4E2-E8DB023786E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78029-BEF0-4C9E-B731-F71E13C1D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7C8A9-E07D-41F4-980D-F42DF1333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B4BE-C8E7-4675-B493-94C931DB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0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846DB0-BBBB-4642-8BF0-B89E22FF4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6C051-B310-4DBA-96A2-EB3FE0519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AF04F-FAD5-4AAD-8B44-4101B9FEE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0107F-8942-4417-A4E2-E8DB023786E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11CFE-2F0E-43C1-9A7A-6C03F4B79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8DE48-3790-4D3D-A6D3-00010CAF2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6B4BE-C8E7-4675-B493-94C931DB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9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6C8155-8934-4A8D-9776-32850B8F2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3435"/>
            <a:ext cx="9144000" cy="645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7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9D28FE-FDBD-460F-B586-B5DED2E67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614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7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F12B9C-018E-4BBE-9C54-5977F2C28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4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14F98E-8535-4A93-8D1B-F72C7C803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15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9B3C16-A8BC-46B4-8ABA-BC1D5F9AF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08" y="434789"/>
            <a:ext cx="5138125" cy="6203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0AE04E-2C1E-4325-95FC-8DD5A2BD8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45" y="327212"/>
            <a:ext cx="5138125" cy="62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72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 Thi Cuc</dc:creator>
  <cp:lastModifiedBy>Truong Thi Cuc</cp:lastModifiedBy>
  <cp:revision>2</cp:revision>
  <dcterms:created xsi:type="dcterms:W3CDTF">2024-04-17T02:37:52Z</dcterms:created>
  <dcterms:modified xsi:type="dcterms:W3CDTF">2024-04-17T02:43:31Z</dcterms:modified>
</cp:coreProperties>
</file>