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80E7-0AFA-445B-AE56-999284DDE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C693B-FAEA-425D-AA56-880861719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4DB8D-6149-4C3A-A7C5-9937386F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AF6F8-0804-42F5-A01A-83ACA2F3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24C6F-E957-4AEB-8EDE-F5D1F816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6CC9-7FBA-4767-BB72-C24D905B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B2C5A-A877-4A82-86F1-70FB120A4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3A09E-5AB1-42A6-A936-861F3E6E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0B1BC-0C84-494C-937C-1901F2A8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9E177-335A-476F-ACDB-784E8A01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9BF75-EF89-4C65-9287-C3725896C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1A14F-45C6-40EA-8F0F-1C09331B0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5AD2A-5D11-48A3-80AE-252127FC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0AA4-A65A-4E5E-BDC6-DC1167A0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C28A0-82A9-415A-8AEE-83DFAC24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9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F1CB6-44DA-428B-A3E3-A9B5A433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9258-4628-40B4-9B00-5D8A63A83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90E00-5C0F-443F-90BE-1ACA78EE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CC4C5-7821-4F49-87F0-7A37225E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F0E08-A1F1-4443-ABED-24FA91F0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374D-0318-4B0B-8563-C27D6186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71A8A-85F2-40B6-A606-2F251A9DC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3AEC1-EFD8-467E-ACD8-ADCE3951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11C8F-B769-49DA-8BE5-2777DCA8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ED9C5-586A-4547-83BC-7E2DEA84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3773-1D5E-43A8-97E5-B72B2497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2DE67-6BE2-42AD-B996-42109867B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C8A8F-6327-4966-994C-7F40510F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B5175-14E8-4CE6-B86A-BB854712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76C23-F8AA-41C1-8B69-1BE5B9A1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B661F-AFF5-45CD-80AF-AD4078B2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6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1317-F1AE-4BE2-A7F2-8778B61C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ED27-9773-4201-8D84-568C8419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6CDE6-B21F-4D53-B811-0FFF2B415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32A27-75E1-47B2-9F01-F1558FC2C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B6CFF-3E6A-4FE8-A4B5-A4D9E8F39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81C0-6048-492D-85AB-9090E981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09613-8768-4A86-A8B6-ED5EEAA7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6CAD9-0249-4A72-A9F1-CBC093A9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8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46A6-6DF7-4102-85E8-F51C4F7D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6D216-265E-4B2B-A646-554BDBC9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EB2BD-D924-447E-8ED5-9FA0D245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27D9E-DD39-4D3C-9DAB-8DD8C49A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0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8EEBF6-6C59-452A-8FCA-C3795FE2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A15FC-B9BD-4ABC-AD4D-66FAEBD3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F42EC-8825-4D77-B31A-BAFA76DA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A875-4515-4FB4-A7A6-1B48039F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7AD44-E619-46A2-BC6D-4E4D2F4E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ECF91-BCFD-4D45-BDC4-0C76EDA5D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4A1B1-1E50-4C93-A7CC-38223051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C12D9-7BFA-4151-B7E8-112D8539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8B8E9-40B2-4A87-B6B3-3356D6FA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6956-CB2C-4372-89B3-2D46B6C4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69969-B69C-4EA6-919F-C8EFCCC69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963EB-4EFC-4BD3-8886-3AC16C62F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0E8E4-7C4F-4947-8D4C-4F1B7323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F0384-1D5F-4919-A8FB-D9838C41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1F8F6-6C25-45FD-9855-45EC15C5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E49C-9EC2-42D4-9D72-4C260E2A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D27C0-D583-4A85-8B82-0C9241C11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7E8E2-2307-4E62-B08B-0899130C0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DC13D-1433-46A5-AEAC-C683EA3C2E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FBB55-8D55-4034-ACFD-E657D44CA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70493-3CB3-4A0E-8658-9ECF6719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9E0C-19D5-4DBE-B634-3ED84E34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D45A2-5D8D-4A9E-84D0-D2EBAB28B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9" y="0"/>
            <a:ext cx="9141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FAA3A-C578-4A56-AD8D-D7B5715EB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DDF4-54DC-4D96-A9A6-109ECAE58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9" y="0"/>
            <a:ext cx="9141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6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E2D49-00F9-4BE1-AFE4-0FAB94099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1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DB70E-6414-47DE-BCA2-4DE83EA0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0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537D4-45E6-4657-9B66-F346854BC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0418AB-3C5A-4068-8805-D9CEDEDC0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7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1969F-4BAF-431F-B4CD-CB332A11E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A31FE-4A5F-4BB0-A85D-E52866B56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73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2024-04-17T04:33:38Z</dcterms:created>
  <dcterms:modified xsi:type="dcterms:W3CDTF">2024-04-17T04:39:10Z</dcterms:modified>
</cp:coreProperties>
</file>