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5E66-D503-460F-A4DD-A614F51AA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9ECA3-1049-4F66-9B79-276BB51A1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4193-6E6A-4457-8E1A-60B809AF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814C7-5742-4BA6-9E96-45EC87C4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A6448-0CCD-4D39-B372-62E68FE6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5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DDB6-229E-4241-98A1-D46FB7BA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B5923-D848-4B19-B2E5-64543B842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2C25C-DE66-426A-9BAD-E24EC6BE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65BD4-F2C9-461F-A006-CD62ABE8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E0AF3-78EF-4601-91EE-91252C31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EBEFE-9850-4F27-9356-DFAF7FBE6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71A40-BBF5-40A1-846E-D1D0D42EE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0F2F-D4BB-49D7-A51A-26895E85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4AA5-B8C5-4AA7-9763-00D53235A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5418-BBEC-43D5-96F8-B459B81C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4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348C-426B-46AB-9487-D029E8D1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B6E0-20BC-4AB4-8904-451C8F874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92D37-13A3-4BF6-87D2-1C30693E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0AC6E-81FC-419C-B727-D7CD7244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C30F1-E8B5-4DD2-A50F-472F76F9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E439-26B3-4D8B-B7D7-0D297693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7197C-1C4D-44F6-990C-D99D59690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3B69F-7298-4EED-B8CD-1AD0AE04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9AAC4-4334-4DE1-8ECE-5A289E62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B4489-F5BD-4997-B791-B0D06A64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406E-A2D7-44F2-ABCC-E4D8D099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A351-30AA-4055-9BE1-7E3BF045D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31020-3D2A-40D9-A255-2352CCAE3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D4249-E26C-4804-AE39-2E6CC928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E382B-2F4B-4545-B185-6AC047E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7E2B0-D591-42F6-9861-52FAE372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E878E-AA18-4E6A-B8D3-25AA446B4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323B6-C0CE-46BC-BEFC-CB0579447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5393C-0D3A-4333-AD5A-D4EF50D64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755C9-FB64-42BB-8BD0-111843488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E16DA-9447-49CD-86D8-2B7E086A1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DB97C-5DA7-47FB-9250-142F0120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657B90-385B-4290-9EA3-FA272E9E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34898-F896-4E83-9EDE-287C3C40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6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0158-3F4B-4D7D-B7A1-29F4D3BE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608D3-F8B9-420A-B39F-167DD6C6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5A68-9AB1-4C1F-B913-30430C2E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D3DA1-041E-4F52-8521-1426CF6D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10262-2DD2-4F47-BCA5-2980F9D7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562FC-F109-4373-A4CF-F0CB3B78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3CB4C-99E7-4ADC-B43C-7DA95BA4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9D43-BFAC-49F8-B3D5-1240433E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2075-E2EE-4C74-A8AD-FC26D028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DF4DD-CE50-4576-8794-A2FFC154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72022-5F7F-4029-837A-DDDF0AC9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02F91-B0A4-4301-B6AC-4A778D6A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E659B-E0E4-4EED-907D-302C34AB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1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8F09-CD45-44D3-BEB8-CB2DC828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91C013-F4E8-4BCC-8AE2-C36B79523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D80D8-178B-461A-B124-36608EB1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ED33-AF09-4DF6-9848-79DB4C5D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9BAB1-D79C-45CF-B9A1-6639E028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DCF7D-B878-4B96-9557-3CA2D6E5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B005C-6751-4732-8D91-773273EE6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DE8EF-E772-4F50-81A0-1DE4A619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9EE4D-580B-4E8B-AEEA-2ACFACB9B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CD0E-BCA6-4A84-BE12-1F0FEDE3A9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28E88-8375-4318-B580-7A082CF6D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91B19-2BB6-400A-9EC9-07EA47080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A81E-5F67-4936-BA55-FBB75136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2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9C4BD-A30B-43D3-B5DC-6EADC711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0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6AA5F3-5C19-44B3-BD30-2C2C48726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1140E-DAEB-4EB2-ABEE-F4B517BD6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E7C61-1EB9-4267-B8E9-0CDFE27C2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4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1C135-4C8C-4A63-B78E-B217B9D4A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379CF-9F8E-42A3-B117-7BC3547B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C8CBE-C8AB-4A8B-A391-74A484D29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Thi Cuc</dc:creator>
  <cp:lastModifiedBy>Truong Thi Cuc</cp:lastModifiedBy>
  <cp:revision>2</cp:revision>
  <dcterms:created xsi:type="dcterms:W3CDTF">2024-04-17T07:48:28Z</dcterms:created>
  <dcterms:modified xsi:type="dcterms:W3CDTF">2024-04-17T07:52:18Z</dcterms:modified>
</cp:coreProperties>
</file>