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1" r:id="rId7"/>
    <p:sldId id="262" r:id="rId8"/>
    <p:sldId id="271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5A2D-3630-4D98-BA3D-B3EB2C312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EA2B51-ED1D-4C31-982C-AB0867BAE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3CE0-1079-42E7-A017-0693F8DD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08A0A-E020-4721-9DC5-BA1F850F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B3AA5-5C0D-4859-88C0-BEDE8324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8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16FC-CD5A-4CD4-968B-70E3A4F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91CC3-DC2F-4084-AF94-9B8A4A28D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0465A-674F-406B-945C-63FA8612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79B89-2F3D-45FF-A35A-8C59AFE4A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1015A-FDDC-4093-A62F-FB669AFB6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8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B634A4-F8A3-49D0-95FF-8ABA7A1CB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8C770-A893-4240-9679-D871939AF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FB833-2E81-4AB4-AA3D-CCAB4212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5B251-4A07-4A38-8094-981C8B05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FE47D-6CDB-49C1-A1BD-A1946382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3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D715-DD4C-4037-844E-C4EA90AF6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027C7-E9BC-4FBE-B8D2-A76260BB7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69306-03BC-4C04-B863-AD5EC618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8ABCF-1717-4304-874D-F1248C2D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29D34-01F5-4FC6-ADD2-AD21104D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BBC1-F4C7-4CD6-B1A8-3596CBEE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EE462-D560-4B27-8635-91735ED45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71F2F-9A94-46EB-8718-18643B04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01A8E-7A11-4113-9A22-22207AEE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C7075-2648-4606-B00B-1801CE69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7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AED7-6CA8-45F6-93C9-2440AF12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72536-9FE1-49F5-B3A2-90A8C0013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B503F-0344-45F2-A5AF-273447ADA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DA824-5529-4596-9C12-8C38E839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2E653-F09E-4C6B-94DE-0AEBADDF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39003-CB5B-4DA5-8189-593528CD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2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6E96-F29A-47A7-81F4-D4EFA468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1BD29-20BE-48E0-BEAA-198257FC8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1F01-43D7-42FD-BC5B-8396C4EA3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87A72-9EA2-4D0D-AFBB-C822FD2EF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60804-F8FC-44AB-B0FB-4CA171A92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2477F1-0DB5-4AD1-8D38-7A42AA97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0994FF-C75D-4E16-8943-C2A5C38A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E2D59F-E43D-4EF0-B71C-064AE0EA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7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B5FE9-E52A-4055-A84A-E63F478DC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1BBDF-4BE7-4E45-92B6-6F8771E2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E620E-C65E-4268-8841-8D91E437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0A37C-4681-4614-90D2-CC0BD4E9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6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4BF1E-372F-467E-A641-2A154E762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0B1B92-F23E-4EFF-8900-BB5429100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A3AF3-328E-40D8-9F7E-452F2017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F62A8-AA5A-4ACA-B489-3818F6F4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FFB2-8CD6-4F10-94D9-3910A5AD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FF10-8F30-48D7-AC8D-0AAA10A8D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E488A-C670-4480-9C63-8C422D1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190AE-4A7C-4148-B940-075EDBAD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C2103-3EB6-44B4-BA85-A9C917AB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4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1BB21-36E0-4C1F-B8AB-E4532DD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4CAF6D-CC4C-457D-9BE4-0A9300F95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CB2E6-B08A-4345-9472-2AA4A756B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5D644-36AC-410A-8482-150E2060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01695-70DA-49FC-A366-CD9BB2729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5A19D-D2F7-4A04-9F3E-233609DE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45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0D650-264B-44F9-99EC-AB009D641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7EE51-4A27-4CAC-8D26-F648FB5B9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2C2F-B270-4DA2-912D-A85396647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9D532-BE74-426F-87ED-40C587C2F7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4BCCC-2B5F-4ADB-B018-0560079A3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99C56-920D-4328-BD51-234753040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8134-28E5-41F3-A44C-C78577EAD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4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7FB36A-CF1A-484B-86A4-3E3B1240C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491304-29B3-4FD9-B794-E9E1D5826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01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B7EB7-EC51-47B6-8BF0-73B9363B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0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D9978-509C-4DB7-A73E-ACE834C43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2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912D6-4079-4DA7-AC9F-CCE45467E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6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5F238-20A2-4F3B-8DE6-1BB431FDD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0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807BD-2D09-4FA5-9055-528B08C9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6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408D0-EABE-483D-A93F-F879EFB8A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06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1B1EB-4506-4E17-B69F-F030EB67B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42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 Thi Cuc</dc:creator>
  <cp:lastModifiedBy>Truong Thi Cuc</cp:lastModifiedBy>
  <cp:revision>4</cp:revision>
  <dcterms:created xsi:type="dcterms:W3CDTF">2024-04-16T09:51:49Z</dcterms:created>
  <dcterms:modified xsi:type="dcterms:W3CDTF">2024-04-17T04:15:11Z</dcterms:modified>
</cp:coreProperties>
</file>