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6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7" autoAdjust="0"/>
    <p:restoredTop sz="94660"/>
  </p:normalViewPr>
  <p:slideViewPr>
    <p:cSldViewPr snapToGrid="0">
      <p:cViewPr varScale="1">
        <p:scale>
          <a:sx n="85" d="100"/>
          <a:sy n="85" d="100"/>
        </p:scale>
        <p:origin x="45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86212-4A6E-44AF-A726-25E72506E2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4A7F76-102C-4B08-AE19-41D9492666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FEA40-0FC1-4619-9927-28DC81E7D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9C4D8-DDD3-429F-A750-2349CD3516E8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32CB4F-BFDF-44F6-9223-99BD09CAA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5A3C5C-A9F7-4D07-95A4-06A394F1C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0CCBB-7CC0-4226-B3D4-AD1E3AB93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091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6EDC9-639D-425B-837A-E6B19339D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F04479-B32D-4826-923D-D896851830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347404-099B-4AF0-A9B0-6936B6577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9C4D8-DDD3-429F-A750-2349CD3516E8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635152-E219-4CB6-AC39-50663C6E0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DB619-1FCC-45DB-8021-B9E4D3956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0CCBB-7CC0-4226-B3D4-AD1E3AB93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729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A82586-7BAC-4002-B3C5-4E4FDE2039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393FFE-DE02-4008-8CB1-E5F4E46F2A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6D6819-38B2-4257-BDAF-1FECF504D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9C4D8-DDD3-429F-A750-2349CD3516E8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A82416-1494-4F5E-ADA3-8E22C2565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0554FA-B914-433C-B0F5-7F41A2C55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0CCBB-7CC0-4226-B3D4-AD1E3AB93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733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63FB9-AC44-4940-89A2-2F95A48FE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F0BD03-34B4-4FB1-83C4-BCE6EBDFC1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B595-ABE0-4F35-868F-5C1A24555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9C4D8-DDD3-429F-A750-2349CD3516E8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5FE5B1-68FA-443D-B34A-F7C44B749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005AF-C1DE-4AF8-8932-80B6F2372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0CCBB-7CC0-4226-B3D4-AD1E3AB93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484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1AE8C-3876-4A84-9569-3F66594A7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0C699C-78B9-48DD-9413-C315BB6C23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E2DC7E-07F4-4468-A2A1-1D900170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9C4D8-DDD3-429F-A750-2349CD3516E8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33264-5816-4DD6-A072-8B1C09CBB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1098FF-9836-421E-8F71-C0A551267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0CCBB-7CC0-4226-B3D4-AD1E3AB93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041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DAD50-064F-4841-AFD3-CED237111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93C79D-5C21-41E5-9B04-686CCFE6EA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9A6BB3-2CB9-40E9-BBAD-CD95D44DA6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DA0987-A481-4CF8-A319-D4BC3A716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9C4D8-DDD3-429F-A750-2349CD3516E8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932C8E-71D1-4FF8-8448-3E4C26CB4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FD3F9F-62BA-40E8-B982-D2D3906AD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0CCBB-7CC0-4226-B3D4-AD1E3AB93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059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4FCE1-BE17-4BA3-9AEA-D17FE51EC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85CC47-2480-4434-8909-DA9908F1A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C78E85-86B3-4575-AB9C-41349F6ED2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E99C8D-D9F3-477A-8F05-9BE7F093C9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821897-3FC8-4CF0-9B5C-154D106910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28D4A4-FD4E-47E4-B226-1E45739D9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9C4D8-DDD3-429F-A750-2349CD3516E8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4183E2-BE61-4550-84F7-DA27C8C3A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FA2B4B-3630-4D18-A5DB-617E2DD01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0CCBB-7CC0-4226-B3D4-AD1E3AB93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923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1518D-858E-4472-82D5-C23F6ED63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C36492-59AD-407C-9B00-021B93D7E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9C4D8-DDD3-429F-A750-2349CD3516E8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7E640A-3D89-40CB-A09B-E3DA54752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AD31-762F-4772-BE6B-F268161E3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0CCBB-7CC0-4226-B3D4-AD1E3AB93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302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437C59-42A9-4335-AB63-8D6DE6A49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9C4D8-DDD3-429F-A750-2349CD3516E8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293E34-35C3-4D47-B847-B78FA1170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9CE37E-B725-4B5F-9A62-403ECED84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0CCBB-7CC0-4226-B3D4-AD1E3AB93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124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378DC-0443-42A6-BAB6-27D06E914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8D0988-DAA4-4F25-9B4A-783334593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5B3031-4AE6-4600-9C48-5C484F5F0C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4718A7-8E25-4ACA-8DC1-462F695E4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9C4D8-DDD3-429F-A750-2349CD3516E8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083B34-14DF-43EA-9A00-33C9753B1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5FC96B-0006-4574-83AF-7F3848EE2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0CCBB-7CC0-4226-B3D4-AD1E3AB93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595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A1E88-34EB-4927-91D5-732D7EBC5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D940CC-2DA6-42A3-9D60-3FC0EC0C80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03F7EC-426F-4202-AB51-59BBC9E571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43A810-356E-4DEA-A5C8-FC5C96770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9C4D8-DDD3-429F-A750-2349CD3516E8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58FFC6-2D2D-49D9-B51B-58A679CBF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D2DC5E-5DFD-44BE-BE06-B97EE19B4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0CCBB-7CC0-4226-B3D4-AD1E3AB93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422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55598E-3C92-4F4B-9304-3FB4905AA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C77AE5-FFE2-44CE-911B-5642C8CCA8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42ED92-03C0-40F1-9789-C5B962BD4E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19C4D8-DDD3-429F-A750-2349CD3516E8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BA1142-B509-4750-9111-890AB85566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A381CD-5BE7-47C8-9583-18B2E1BF0E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A0CCBB-7CC0-4226-B3D4-AD1E3AB93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854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E14830-CF87-4EC6-9738-0B5A3E25E5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59" y="609600"/>
            <a:ext cx="10255623" cy="5818094"/>
          </a:xfrm>
        </p:spPr>
      </p:pic>
    </p:spTree>
    <p:extLst>
      <p:ext uri="{BB962C8B-B14F-4D97-AF65-F5344CB8AC3E}">
        <p14:creationId xmlns:p14="http://schemas.microsoft.com/office/powerpoint/2010/main" val="34199530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DB3BEAA-AD2B-4980-8C55-5846313AF1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48" y="582613"/>
            <a:ext cx="10399058" cy="5728540"/>
          </a:xfrm>
        </p:spPr>
      </p:pic>
    </p:spTree>
    <p:extLst>
      <p:ext uri="{BB962C8B-B14F-4D97-AF65-F5344CB8AC3E}">
        <p14:creationId xmlns:p14="http://schemas.microsoft.com/office/powerpoint/2010/main" val="2182071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1BF2804-EF88-404B-8CC4-B456FC207F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46" y="636588"/>
            <a:ext cx="10533529" cy="5540375"/>
          </a:xfrm>
        </p:spPr>
      </p:pic>
    </p:spTree>
    <p:extLst>
      <p:ext uri="{BB962C8B-B14F-4D97-AF65-F5344CB8AC3E}">
        <p14:creationId xmlns:p14="http://schemas.microsoft.com/office/powerpoint/2010/main" val="33215123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82DFCCE-9D96-47D8-8CC3-BD7203622C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83341" y="618565"/>
            <a:ext cx="10067365" cy="559397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2F1496-6BA9-4C4A-B425-4054EA3FD0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341" y="618564"/>
            <a:ext cx="10067365" cy="559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3564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96B3284-72FA-48BD-9FBB-8545B35825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35" y="673100"/>
            <a:ext cx="10363200" cy="5503863"/>
          </a:xfrm>
        </p:spPr>
      </p:pic>
    </p:spTree>
    <p:extLst>
      <p:ext uri="{BB962C8B-B14F-4D97-AF65-F5344CB8AC3E}">
        <p14:creationId xmlns:p14="http://schemas.microsoft.com/office/powerpoint/2010/main" val="13883251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2A4D335-3718-45E9-84E1-9A7F5B3FDF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235" y="565150"/>
            <a:ext cx="10246659" cy="5611813"/>
          </a:xfrm>
        </p:spPr>
      </p:pic>
    </p:spTree>
    <p:extLst>
      <p:ext uri="{BB962C8B-B14F-4D97-AF65-F5344CB8AC3E}">
        <p14:creationId xmlns:p14="http://schemas.microsoft.com/office/powerpoint/2010/main" val="778779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8E8B54-D722-4531-A657-B52CA6A555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93" y="528638"/>
            <a:ext cx="10327341" cy="5648325"/>
          </a:xfrm>
        </p:spPr>
      </p:pic>
    </p:spTree>
    <p:extLst>
      <p:ext uri="{BB962C8B-B14F-4D97-AF65-F5344CB8AC3E}">
        <p14:creationId xmlns:p14="http://schemas.microsoft.com/office/powerpoint/2010/main" val="36008743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F1D2A6E-5476-4D1D-A3D3-064B284F42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71" y="457200"/>
            <a:ext cx="10650070" cy="5719763"/>
          </a:xfrm>
        </p:spPr>
      </p:pic>
    </p:spTree>
    <p:extLst>
      <p:ext uri="{BB962C8B-B14F-4D97-AF65-F5344CB8AC3E}">
        <p14:creationId xmlns:p14="http://schemas.microsoft.com/office/powerpoint/2010/main" val="3610394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6EDD6E8-0C15-40B3-8ABA-F28FA24EAB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270" y="493713"/>
            <a:ext cx="10255623" cy="5916052"/>
          </a:xfrm>
        </p:spPr>
      </p:pic>
    </p:spTree>
    <p:extLst>
      <p:ext uri="{BB962C8B-B14F-4D97-AF65-F5344CB8AC3E}">
        <p14:creationId xmlns:p14="http://schemas.microsoft.com/office/powerpoint/2010/main" val="2590355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96F20E6-8AC3-40F2-8EDC-10DBEB82A6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35" y="636588"/>
            <a:ext cx="10309412" cy="5719388"/>
          </a:xfrm>
        </p:spPr>
      </p:pic>
    </p:spTree>
    <p:extLst>
      <p:ext uri="{BB962C8B-B14F-4D97-AF65-F5344CB8AC3E}">
        <p14:creationId xmlns:p14="http://schemas.microsoft.com/office/powerpoint/2010/main" val="13453427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Office PowerPoint</Application>
  <PresentationFormat>Widescreen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Truong Thi Cuc</dc:creator>
  <cp:lastModifiedBy>Truong Thi Cuc</cp:lastModifiedBy>
  <cp:revision>3</cp:revision>
  <dcterms:created xsi:type="dcterms:W3CDTF">2024-05-14T04:06:18Z</dcterms:created>
  <dcterms:modified xsi:type="dcterms:W3CDTF">2024-05-14T04:19:01Z</dcterms:modified>
</cp:coreProperties>
</file>