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7585-CBD8-417A-8514-6ADE267EB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1942D-7895-4DF5-9DBC-74651D4B9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3770D-132D-4E82-A32F-A2D6E376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348C1-5A27-4D44-AFE6-6C54FDE7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58C19-CBE9-474C-8FD2-4EE9F7F3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4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C490-46C5-4960-A709-B574C708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FBE43-4842-465A-8B42-5D16D775A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BE410-079F-468C-AD44-F165B30B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D509-CC23-4824-A937-25EE579D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39874-145C-4798-AC95-E3EAE4B8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0E740-D603-45FE-AB29-410E1D398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DD47A-3EA5-4771-B2F2-1E9FF5DAD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8B60E-E33E-4028-B2CC-930D990B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A25F5-DAD5-4E98-BAB7-6BFDE42B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7569E-4C36-45D8-9C68-F24F8679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0A2F-A5FA-475A-B912-32ACCDED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73935-AEE0-45A2-ABCD-65B4B852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E32DC-207A-4D2F-9B3D-8EA7DED5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66DF2-38A8-42CE-99A9-E44A5DEC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BA4BA-9304-4D9C-8640-17020FE2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3BFC-6887-499B-9048-E1A87484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DE9D2-FBC1-44D9-8963-6F2BA30DA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48BFA-338F-4D2C-814D-1966DED3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01E83-4B3A-43F8-9CAE-6E6C7E92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1873C-06B8-411C-90CF-DA74BC34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C2F5-2572-487F-997B-D4331E95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9A73-FD39-4C26-A76D-D8AF25875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EF4B3-A04F-4030-85DE-1A556B6DB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D48E4-714C-44D7-A3E0-2F1AA6FE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1A839-79CB-48DE-9E2D-EB59D745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8BCF4-F65A-465F-B97E-1142246C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8F98-C7F4-4D2A-B7D3-5C7A9CB0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06D3-410D-4C5B-869B-DADADAEB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3387B-0C5C-4529-9BCE-F856F984A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EFEB2-3046-4761-8AE4-249FB3895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AD6CE-362B-4FFF-8D39-31246F7BB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9085E-435B-462E-9596-54F93B05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B87C5-B8E9-4AC1-BC27-6C86C98F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8858A-0D27-4C23-B489-0F559086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AB52-7EB4-4553-9AAF-024F2892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A6CC5-639E-456B-BC89-977A4797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772C8-2E90-4189-AF49-705A0E46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8D4E-60A3-4F43-8CE0-9F2C2245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8FD44-AD05-49D9-9A89-19D8BA5C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CFEED-745D-433C-9F9B-5DE2D0D2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AD47D-3F0E-468F-B2A1-1DE4A203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E367-2888-4E86-A3DF-697B4D34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3C10-1614-416B-86FA-FD899EE1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A537-BD70-4768-8B6D-EB1733C22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256C1-C594-4883-B540-E78E7284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95B34-C21C-4507-8145-BD76A02E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6478-1F65-48CD-8296-22040B4A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8DF9-65CC-4F37-9308-DB409801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53F81-FB39-42B1-A4BC-937464903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18086-AC70-472E-B6C7-4E10AF302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69234-1470-411E-A413-A1465A56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25493-6503-4339-B937-21CA98D4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9DD83-0971-4E45-AECE-CF9A6A02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5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4873C-D0EA-42C2-87C4-33F830AF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2378-1F4F-4271-9C57-0A97A36D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D3D8F-F60B-44EA-A11B-83AF17E42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1572-305A-4524-A6FB-F8710F216A8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E6B6-2BE4-42C4-8B97-F5B7266A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BFF39-18EF-4E6A-83C7-D716AC575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0786-F16E-4C65-B402-E34E218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85680-E4DC-476B-8A18-11B3DBBA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4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5B047-1178-48C7-AD6B-24568E3A3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B1612-D42D-458D-85F2-36B7A488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5E7F9F-46D2-49F1-8C8F-E34815B7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5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C2F02-8C20-4BA9-B2A5-E82DCD73A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2024-04-16T05:24:46Z</dcterms:created>
  <dcterms:modified xsi:type="dcterms:W3CDTF">2024-04-16T05:26:53Z</dcterms:modified>
</cp:coreProperties>
</file>