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C9941-7B33-0EA9-9C28-F9F100258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1396" y="-364604"/>
            <a:ext cx="530120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0"/>
            <a:ext cx="8502559" cy="2215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22B5A-E6F6-EFA1-86ED-7A3E33984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9C53D-999A-BD8D-E271-786A27A4B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69274"/>
            <a:ext cx="9144000" cy="50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84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28</cp:revision>
  <dcterms:created xsi:type="dcterms:W3CDTF">2024-09-19T14:59:28Z</dcterms:created>
  <dcterms:modified xsi:type="dcterms:W3CDTF">2024-10-07T07:45:35Z</dcterms:modified>
</cp:coreProperties>
</file>