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28503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09/10/2024</a:t>
            </a:r>
            <a:endParaRPr lang="en-GB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34274-7A30-19EF-CA99-BF3A0EA65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00808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0"/>
            <a:ext cx="8502559" cy="22159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giò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mayonaire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Bánh Pudding 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C3D9B-AF69-C4EE-F75E-937C2FC29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564904"/>
            <a:ext cx="91440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Bún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54E24-38BF-0CB7-658E-F71BB3A74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5412" y="-220588"/>
            <a:ext cx="501317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94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25</cp:revision>
  <dcterms:created xsi:type="dcterms:W3CDTF">2024-09-19T14:59:28Z</dcterms:created>
  <dcterms:modified xsi:type="dcterms:W3CDTF">2024-10-09T07:40:58Z</dcterms:modified>
</cp:coreProperties>
</file>