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285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10/10/2024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94425-81DA-0C8D-1124-3E0872610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0"/>
            <a:ext cx="8502559" cy="2215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cove)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Bánh plan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FA920-61A7-A838-5B27-901C271C5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BA77F-4D35-6773-D502-DC975B139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9408" y="-256592"/>
            <a:ext cx="50851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92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26</cp:revision>
  <dcterms:created xsi:type="dcterms:W3CDTF">2024-09-19T14:59:28Z</dcterms:created>
  <dcterms:modified xsi:type="dcterms:W3CDTF">2024-10-10T07:38:47Z</dcterms:modified>
</cp:coreProperties>
</file>