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28503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14/10/2024</a:t>
            </a:r>
            <a:endParaRPr lang="en-GB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3392" y="5701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Soup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126CC-159F-75FB-8E5F-B2BEE54E84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0"/>
            <a:ext cx="8502559" cy="22159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Yaourt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9EA9E-8DB3-013C-A77A-F3E35CDD8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492896"/>
            <a:ext cx="914400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Bún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0754B-7622-6921-2BFA-E5E03F2A9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69274"/>
            <a:ext cx="9144000" cy="50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79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32</cp:revision>
  <dcterms:created xsi:type="dcterms:W3CDTF">2024-09-19T14:59:28Z</dcterms:created>
  <dcterms:modified xsi:type="dcterms:W3CDTF">2024-10-14T07:18:08Z</dcterms:modified>
</cp:coreProperties>
</file>