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2850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16/10/2024</a:t>
            </a:r>
            <a:endParaRPr lang="en-GB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0A8D3-B2C0-B9F4-640D-F431EBDE7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8758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susu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B4D46-A18E-BB55-4D40-A4D019371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6872"/>
            <a:ext cx="914400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5964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Soup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B6F42-7214-8038-D318-386ADAAFB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844824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78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33</cp:revision>
  <dcterms:created xsi:type="dcterms:W3CDTF">2024-09-19T14:59:28Z</dcterms:created>
  <dcterms:modified xsi:type="dcterms:W3CDTF">2024-10-17T01:06:12Z</dcterms:modified>
</cp:coreProperties>
</file>