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1E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94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9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150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65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2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9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88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5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633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3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7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E552D-56B6-48D5-808B-1B17962CBF5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E4A09-BDBF-4A79-894D-EC792CD1B1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2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228503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17/10/2024</a:t>
            </a:r>
            <a:endParaRPr lang="en-GB" sz="4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6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625" y="81092"/>
            <a:ext cx="9000102" cy="12596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6767" y="83651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Bánh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368C84-9CF8-E3DA-8AF0-00D22AF5E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57400" y="-328600"/>
            <a:ext cx="52292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5" y="81091"/>
            <a:ext cx="8502559" cy="169172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94891"/>
            <a:ext cx="834169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Bánh plan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F67C88-7F5C-CE9B-EE7D-0D7A41CDD7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4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4" y="81091"/>
            <a:ext cx="8502559" cy="151017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56398" y="259098"/>
            <a:ext cx="834169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>
                <a:latin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endParaRPr lang="en-GB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5DB8EE-C969-0D5C-890E-385E40B54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65412" y="-220588"/>
            <a:ext cx="501317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153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67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Administrator</cp:lastModifiedBy>
  <cp:revision>32</cp:revision>
  <dcterms:created xsi:type="dcterms:W3CDTF">2024-09-19T14:59:28Z</dcterms:created>
  <dcterms:modified xsi:type="dcterms:W3CDTF">2024-10-17T09:26:40Z</dcterms:modified>
</cp:coreProperties>
</file>