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228503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21/10/2024</a:t>
            </a:r>
            <a:endParaRPr lang="en-GB" sz="4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Soup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FB57ED-B72E-689B-EF34-549AE95AA9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917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32642C-577E-FE4C-6165-15DD853AED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88840"/>
            <a:ext cx="914400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0CCD17-DC10-D238-3272-B7F46A31F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65412" y="-220588"/>
            <a:ext cx="501317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88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37</cp:revision>
  <dcterms:created xsi:type="dcterms:W3CDTF">2024-09-19T14:59:28Z</dcterms:created>
  <dcterms:modified xsi:type="dcterms:W3CDTF">2024-10-22T07:20:40Z</dcterms:modified>
</cp:coreProperties>
</file>