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228503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22/10/2024</a:t>
            </a:r>
            <a:endParaRPr lang="en-GB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Bún thang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10AD31-91EA-A361-2E00-15BCCF6F8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0"/>
            <a:ext cx="8502559" cy="186204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9" y="94891"/>
            <a:ext cx="834169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rim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5CD71A-B648-636A-769A-6634085B9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3424" y="-112576"/>
            <a:ext cx="479715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Thanh long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EB4EAC-240C-2D19-B12B-0751EE01E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36</cp:revision>
  <dcterms:created xsi:type="dcterms:W3CDTF">2024-09-19T14:59:28Z</dcterms:created>
  <dcterms:modified xsi:type="dcterms:W3CDTF">2024-10-22T07:28:17Z</dcterms:modified>
</cp:coreProperties>
</file>