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94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96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15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65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52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52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88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5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63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3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7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82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2228503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22/10/2024</a:t>
            </a:r>
            <a:endParaRPr lang="en-GB" sz="4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268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Bún thang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rốt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B10AD31-91EA-A361-2E00-15BCCF6F83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21396" y="-364604"/>
            <a:ext cx="5301208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1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5" y="81090"/>
            <a:ext cx="8502559" cy="186204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9" y="94891"/>
            <a:ext cx="834169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Tôm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rim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bầu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heo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xào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nhún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xào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tỏi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chua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B5CD71A-B648-636A-769A-6634085B9A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173424" y="-112576"/>
            <a:ext cx="4797152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34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51017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8" y="259098"/>
            <a:ext cx="8341697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Hủ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bò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bò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rốt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Thanh long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BEB4EAC-240C-2D19-B12B-0751EE01E2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65412" y="-220588"/>
            <a:ext cx="5013176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15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73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36</cp:revision>
  <dcterms:created xsi:type="dcterms:W3CDTF">2024-09-19T14:59:28Z</dcterms:created>
  <dcterms:modified xsi:type="dcterms:W3CDTF">2024-10-22T07:28:17Z</dcterms:modified>
</cp:coreProperties>
</file>