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228503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23/10/2024</a:t>
            </a:r>
            <a:endParaRPr lang="en-GB" sz="4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E0AFDB9-A60F-2923-9F44-ABEB3F84E1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61971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56399" y="94891"/>
            <a:ext cx="83416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giò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chua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rốt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dền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C22B89-9CD3-ED18-4CE4-3D318F9BA7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988840"/>
            <a:ext cx="914400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nấu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tôm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thịt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Bánh Pudding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29CDC0-A4B1-FA0E-E91E-63F08860A3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65412" y="-220588"/>
            <a:ext cx="5013176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78</Words>
  <Application>Microsoft Office PowerPoint</Application>
  <PresentationFormat>On-screen Show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41</cp:revision>
  <dcterms:created xsi:type="dcterms:W3CDTF">2024-09-19T14:59:28Z</dcterms:created>
  <dcterms:modified xsi:type="dcterms:W3CDTF">2024-10-23T07:26:12Z</dcterms:modified>
</cp:coreProperties>
</file>