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228503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23/10/2024</a:t>
            </a:r>
            <a:endParaRPr lang="en-GB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0AFDB9-A60F-2923-9F44-ABEB3F84E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57400" y="-328600"/>
            <a:ext cx="52292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6197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6399" y="94891"/>
            <a:ext cx="83416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giò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dền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C22B89-9CD3-ED18-4CE4-3D318F9BA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88840"/>
            <a:ext cx="9144000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Bánh Pudding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29CDC0-A4B1-FA0E-E91E-63F08860A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88"/>
            <a:ext cx="501317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41</cp:revision>
  <dcterms:created xsi:type="dcterms:W3CDTF">2024-09-19T14:59:28Z</dcterms:created>
  <dcterms:modified xsi:type="dcterms:W3CDTF">2024-10-23T07:26:12Z</dcterms:modified>
</cp:coreProperties>
</file>