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1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4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96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5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5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2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2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8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5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3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3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552D-56B6-48D5-808B-1B17962CBF58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82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2048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01/10/2024</a:t>
            </a:r>
            <a:endParaRPr lang="en-GB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9592" y="2229644"/>
            <a:ext cx="6984776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26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625" y="81092"/>
            <a:ext cx="9000102" cy="12596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6767" y="8365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FC8863-6376-3CB6-8BE1-B2E3B48B80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628800"/>
            <a:ext cx="91440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8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5" y="81090"/>
            <a:ext cx="8502559" cy="221599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94891"/>
            <a:ext cx="83416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Yaourt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E1EB39-1D0F-205C-BD03-9770EAF2FB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3444" y="67444"/>
            <a:ext cx="443711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3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4" y="81091"/>
            <a:ext cx="8502559" cy="15101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259098"/>
            <a:ext cx="834169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02FE78-920F-1218-D045-352B51EF7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65412" y="-220588"/>
            <a:ext cx="501317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5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67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Administrator</cp:lastModifiedBy>
  <cp:revision>20</cp:revision>
  <dcterms:created xsi:type="dcterms:W3CDTF">2024-09-19T14:59:28Z</dcterms:created>
  <dcterms:modified xsi:type="dcterms:W3CDTF">2024-10-01T07:23:47Z</dcterms:modified>
</cp:coreProperties>
</file>