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02/10/2024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3608" y="2286510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phomai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F4155-1219-7D30-53A8-2932711B8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811" y="-368027"/>
            <a:ext cx="543837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1"/>
            <a:ext cx="8502559" cy="186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Bánh plan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B1FE3-4EB1-1EF8-A2B5-DC8B2D1B6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32856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Bún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Yakul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9C5E0-C791-A618-B362-0E99E6F18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3404" y="-292596"/>
            <a:ext cx="51571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76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20</cp:revision>
  <dcterms:created xsi:type="dcterms:W3CDTF">2024-09-19T14:59:28Z</dcterms:created>
  <dcterms:modified xsi:type="dcterms:W3CDTF">2024-10-03T00:22:53Z</dcterms:modified>
</cp:coreProperties>
</file>