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D1E3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64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941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965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150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652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524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529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888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53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633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037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74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E552D-56B6-48D5-808B-1B17962CBF58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82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2204864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03/10/2024</a:t>
            </a:r>
            <a:endParaRPr lang="en-GB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99592" y="2229644"/>
            <a:ext cx="7056784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268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7625" y="81092"/>
            <a:ext cx="9000102" cy="125967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06767" y="83651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4F5A64-3A51-7161-D5A2-975F413A4E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21396" y="-364604"/>
            <a:ext cx="530120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85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5535" y="81091"/>
            <a:ext cx="8502559" cy="18620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56398" y="94891"/>
            <a:ext cx="834169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chiên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chiên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Yaourt</a:t>
            </a:r>
            <a:endParaRPr lang="en-GB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512B4C-8FBC-5EB1-3652-5C8C1D51B2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276872"/>
            <a:ext cx="9144000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34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5534" y="81091"/>
            <a:ext cx="8502559" cy="151017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56398" y="259098"/>
            <a:ext cx="8341697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Phở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hẹ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>
                <a:latin typeface="Times New Roman" panose="02020603050405020304" pitchFamily="18" charset="0"/>
                <a:cs typeface="Times New Roman" panose="02020603050405020304" pitchFamily="18" charset="0"/>
              </a:rPr>
              <a:t>quế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endParaRPr lang="en-GB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DA25C2-6F84-DE59-0A30-C1E08863B0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65412" y="-220588"/>
            <a:ext cx="501317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153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76</Words>
  <Application>Microsoft Office PowerPoint</Application>
  <PresentationFormat>On-screen Show (4:3)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84918245500</dc:creator>
  <cp:lastModifiedBy>Administrator</cp:lastModifiedBy>
  <cp:revision>18</cp:revision>
  <dcterms:created xsi:type="dcterms:W3CDTF">2024-09-19T14:59:28Z</dcterms:created>
  <dcterms:modified xsi:type="dcterms:W3CDTF">2024-10-03T07:40:03Z</dcterms:modified>
</cp:coreProperties>
</file>