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228503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25/10/2024</a:t>
            </a:r>
            <a:endParaRPr lang="en-GB" sz="4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25C647-0CC5-AFD7-2CE2-A409D42B9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917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9" y="94891"/>
            <a:ext cx="83416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Lẩu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Bún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7D9E04-9294-9EBE-FC6C-A15FDECF7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88840"/>
            <a:ext cx="914400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0AF8D3-EAF5-8F4C-8291-39412FF48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65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39</cp:revision>
  <dcterms:created xsi:type="dcterms:W3CDTF">2024-09-19T14:59:28Z</dcterms:created>
  <dcterms:modified xsi:type="dcterms:W3CDTF">2024-10-28T00:42:24Z</dcterms:modified>
</cp:coreProperties>
</file>