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27/10/2024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28503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28/10/2024</a:t>
            </a:r>
            <a:endParaRPr lang="en-GB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Soup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rốt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0AFB57ED-B72E-689B-EF34-549AE95AA9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21396" y="-364604"/>
            <a:ext cx="5301208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5" y="81091"/>
            <a:ext cx="8502559" cy="169172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chưng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tàu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chua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tây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đen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bồ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ngót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mướp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rơm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tôm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heo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Bánh plan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F832642C-577E-FE4C-6165-15DD853AED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988840"/>
            <a:ext cx="9144000" cy="4869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51017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259098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nấu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trứng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thịt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đậu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hủ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chua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Chuối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cau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="" xmlns:a16="http://schemas.microsoft.com/office/drawing/2014/main" id="{3D0CCD17-DC10-D238-3272-B7F46A31FC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65412" y="-220588"/>
            <a:ext cx="5013176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88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84918245500</cp:lastModifiedBy>
  <cp:revision>38</cp:revision>
  <dcterms:created xsi:type="dcterms:W3CDTF">2024-09-19T14:59:28Z</dcterms:created>
  <dcterms:modified xsi:type="dcterms:W3CDTF">2024-10-27T12:20:20Z</dcterms:modified>
</cp:coreProperties>
</file>