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28/10/2024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AFB57ED-B72E-689B-EF34-549AE95AA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917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832642C-577E-FE4C-6165-15DD853AE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88840"/>
            <a:ext cx="9144000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D0CCD17-DC10-D238-3272-B7F46A31F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84918245500</cp:lastModifiedBy>
  <cp:revision>38</cp:revision>
  <dcterms:created xsi:type="dcterms:W3CDTF">2024-09-19T14:59:28Z</dcterms:created>
  <dcterms:modified xsi:type="dcterms:W3CDTF">2024-10-27T12:20:20Z</dcterms:modified>
</cp:coreProperties>
</file>