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29/10/2024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hẹ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A49665-DCAA-4E60-4EA6-A6DE96DE61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6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nầu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hũ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E8A6C7-A899-A69C-96FC-BE11A7E2E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2060848"/>
            <a:ext cx="9144000" cy="479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Bún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hẹ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DD9134-6403-E8F3-8076-7EB94CB75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591266"/>
            <a:ext cx="9144000" cy="526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75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41</cp:revision>
  <dcterms:created xsi:type="dcterms:W3CDTF">2024-09-19T14:59:28Z</dcterms:created>
  <dcterms:modified xsi:type="dcterms:W3CDTF">2024-10-29T08:47:01Z</dcterms:modified>
</cp:coreProperties>
</file>