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94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96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5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65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52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52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88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5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63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3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7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82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228503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30/10/2024</a:t>
            </a:r>
            <a:endParaRPr lang="en-GB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26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Bánh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dừa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046B5B-8A18-AF0F-2FA3-5CAD06E23C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556792"/>
            <a:ext cx="9144000" cy="530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5" y="81091"/>
            <a:ext cx="8502559" cy="187584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8" y="94891"/>
            <a:ext cx="834169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Trứng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hâm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dừa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sắn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xào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Mướp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xào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heo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Yaourt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5370F1B-D64B-AFBB-801F-6A6EEF0404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173424" y="-112576"/>
            <a:ext cx="4797152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34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51017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8" y="259098"/>
            <a:ext cx="834169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Bánh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ngọt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chua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 cam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F9598FC-3D26-2474-7D5C-F3555D0BC6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9274"/>
            <a:ext cx="9144000" cy="508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15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70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42</cp:revision>
  <dcterms:created xsi:type="dcterms:W3CDTF">2024-09-19T14:59:28Z</dcterms:created>
  <dcterms:modified xsi:type="dcterms:W3CDTF">2024-10-30T08:37:12Z</dcterms:modified>
</cp:coreProperties>
</file>