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30/10/2024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Bánh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046B5B-8A18-AF0F-2FA3-5CAD06E23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56792"/>
            <a:ext cx="91440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8758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hâm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Mướp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370F1B-D64B-AFBB-801F-6A6EEF040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73424" y="-112576"/>
            <a:ext cx="479715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Bánh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9598FC-3D26-2474-7D5C-F3555D0BC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9274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70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42</cp:revision>
  <dcterms:created xsi:type="dcterms:W3CDTF">2024-09-19T14:59:28Z</dcterms:created>
  <dcterms:modified xsi:type="dcterms:W3CDTF">2024-10-30T08:37:12Z</dcterms:modified>
</cp:coreProperties>
</file>