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06/11/2024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Soup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BA6FD9-EC68-3790-1C56-27731026C9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556792"/>
            <a:ext cx="9144000" cy="53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0720" y="188640"/>
            <a:ext cx="8502559" cy="201622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ngót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Rau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quẹt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Yaourt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4E2BE3-C970-652E-2CBE-0DAD90DCABFB}"/>
              </a:ext>
            </a:extLst>
          </p:cNvPr>
          <p:cNvSpPr txBox="1"/>
          <p:nvPr/>
        </p:nvSpPr>
        <p:spPr>
          <a:xfrm>
            <a:off x="683568" y="188640"/>
            <a:ext cx="834169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993799-EB43-F31D-F89C-8EF93B0EBD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53444" y="67444"/>
            <a:ext cx="4437112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33216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muống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9368DB-798A-B326-7766-F657FE8B31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3404" y="-292596"/>
            <a:ext cx="5157192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71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46</cp:revision>
  <dcterms:created xsi:type="dcterms:W3CDTF">2024-09-19T14:59:28Z</dcterms:created>
  <dcterms:modified xsi:type="dcterms:W3CDTF">2024-11-07T00:50:59Z</dcterms:modified>
</cp:coreProperties>
</file>