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07/11/2024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Bánh bao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6BB3D6-23FD-1046-5B24-652D32DA66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21396" y="-364604"/>
            <a:ext cx="5301208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8758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hủ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dền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chiên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chiên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mắm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Bánh plan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E3CE35-7C5B-2F30-88CA-4B800D6E41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2132856"/>
            <a:ext cx="9144000" cy="472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Miến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bắp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Chè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2C2733-54C4-0F51-C2E2-0C66ECE7C7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916832"/>
            <a:ext cx="9144000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66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45</cp:revision>
  <dcterms:created xsi:type="dcterms:W3CDTF">2024-09-19T14:59:28Z</dcterms:created>
  <dcterms:modified xsi:type="dcterms:W3CDTF">2024-11-07T08:53:22Z</dcterms:modified>
</cp:coreProperties>
</file>